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12" r:id="rId2"/>
    <p:sldMasterId id="2147483735" r:id="rId3"/>
  </p:sldMasterIdLst>
  <p:notesMasterIdLst>
    <p:notesMasterId r:id="rId78"/>
  </p:notesMasterIdLst>
  <p:handoutMasterIdLst>
    <p:handoutMasterId r:id="rId79"/>
  </p:handoutMasterIdLst>
  <p:sldIdLst>
    <p:sldId id="258" r:id="rId4"/>
    <p:sldId id="423" r:id="rId5"/>
    <p:sldId id="672" r:id="rId6"/>
    <p:sldId id="492" r:id="rId7"/>
    <p:sldId id="969" r:id="rId8"/>
    <p:sldId id="970" r:id="rId9"/>
    <p:sldId id="971" r:id="rId10"/>
    <p:sldId id="901" r:id="rId11"/>
    <p:sldId id="902" r:id="rId12"/>
    <p:sldId id="906" r:id="rId13"/>
    <p:sldId id="907" r:id="rId14"/>
    <p:sldId id="914" r:id="rId15"/>
    <p:sldId id="510" r:id="rId16"/>
    <p:sldId id="511" r:id="rId17"/>
    <p:sldId id="512" r:id="rId18"/>
    <p:sldId id="514" r:id="rId19"/>
    <p:sldId id="513" r:id="rId20"/>
    <p:sldId id="441" r:id="rId21"/>
    <p:sldId id="486" r:id="rId22"/>
    <p:sldId id="467" r:id="rId23"/>
    <p:sldId id="449" r:id="rId24"/>
    <p:sldId id="519" r:id="rId25"/>
    <p:sldId id="520" r:id="rId26"/>
    <p:sldId id="924" r:id="rId27"/>
    <p:sldId id="925" r:id="rId28"/>
    <p:sldId id="525" r:id="rId29"/>
    <p:sldId id="523" r:id="rId30"/>
    <p:sldId id="524" r:id="rId31"/>
    <p:sldId id="526" r:id="rId32"/>
    <p:sldId id="629" r:id="rId33"/>
    <p:sldId id="630" r:id="rId34"/>
    <p:sldId id="527" r:id="rId35"/>
    <p:sldId id="595" r:id="rId36"/>
    <p:sldId id="528" r:id="rId37"/>
    <p:sldId id="529" r:id="rId38"/>
    <p:sldId id="530" r:id="rId39"/>
    <p:sldId id="531" r:id="rId40"/>
    <p:sldId id="532" r:id="rId41"/>
    <p:sldId id="533" r:id="rId42"/>
    <p:sldId id="534" r:id="rId43"/>
    <p:sldId id="437" r:id="rId44"/>
    <p:sldId id="535" r:id="rId45"/>
    <p:sldId id="536" r:id="rId46"/>
    <p:sldId id="671" r:id="rId47"/>
    <p:sldId id="603" r:id="rId48"/>
    <p:sldId id="604" r:id="rId49"/>
    <p:sldId id="606" r:id="rId50"/>
    <p:sldId id="608" r:id="rId51"/>
    <p:sldId id="910" r:id="rId52"/>
    <p:sldId id="911" r:id="rId53"/>
    <p:sldId id="912" r:id="rId54"/>
    <p:sldId id="507" r:id="rId55"/>
    <p:sldId id="518" r:id="rId56"/>
    <p:sldId id="618" r:id="rId57"/>
    <p:sldId id="640" r:id="rId58"/>
    <p:sldId id="972" r:id="rId59"/>
    <p:sldId id="653" r:id="rId60"/>
    <p:sldId id="973" r:id="rId61"/>
    <p:sldId id="637" r:id="rId62"/>
    <p:sldId id="983" r:id="rId63"/>
    <p:sldId id="639" r:id="rId64"/>
    <p:sldId id="638" r:id="rId65"/>
    <p:sldId id="641" r:id="rId66"/>
    <p:sldId id="642" r:id="rId67"/>
    <p:sldId id="633" r:id="rId68"/>
    <p:sldId id="669" r:id="rId69"/>
    <p:sldId id="644" r:id="rId70"/>
    <p:sldId id="974" r:id="rId71"/>
    <p:sldId id="645" r:id="rId72"/>
    <p:sldId id="543" r:id="rId73"/>
    <p:sldId id="474" r:id="rId74"/>
    <p:sldId id="980" r:id="rId75"/>
    <p:sldId id="978" r:id="rId76"/>
    <p:sldId id="448" r:id="rId77"/>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601485" initials="b" lastIdx="4" clrIdx="0">
    <p:extLst>
      <p:ext uri="{19B8F6BF-5375-455C-9EA6-DF929625EA0E}">
        <p15:presenceInfo xmlns:p15="http://schemas.microsoft.com/office/powerpoint/2012/main" userId="b601485" providerId="None"/>
      </p:ext>
    </p:extLst>
  </p:cmAuthor>
  <p:cmAuthor id="2" name="Ursula Wermelt" initials="b" lastIdx="0" clrIdx="1">
    <p:extLst>
      <p:ext uri="{19B8F6BF-5375-455C-9EA6-DF929625EA0E}">
        <p15:presenceInfo xmlns:p15="http://schemas.microsoft.com/office/powerpoint/2012/main" userId="Ursula Wermel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969696"/>
    <a:srgbClr val="FF7900"/>
    <a:srgbClr val="F4DB42"/>
    <a:srgbClr val="F78A29"/>
    <a:srgbClr val="F77D10"/>
    <a:srgbClr val="A5CB10"/>
    <a:srgbClr val="D6DFAD"/>
    <a:srgbClr val="CEDB8C"/>
    <a:srgbClr val="FF7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81387C-8801-46D3-97C1-06E15FC1F75A}" v="5016" dt="2021-10-24T17:14:26.492"/>
  </p1510:revLst>
</p1510:revInfo>
</file>

<file path=ppt/tableStyles.xml><?xml version="1.0" encoding="utf-8"?>
<a:tblStyleLst xmlns:a="http://schemas.openxmlformats.org/drawingml/2006/main" def="{5C22544A-7EE6-4342-B048-85BDC9FD1C3A}">
  <a:tblStyle styleId="{912C8C85-51F0-491E-9774-3900AFEF0FD7}" styleName="Helle Formatvorlage 2 - Akz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Helle Formatvorlage 3 - Akz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Mittlere Formatvorlage 1 - Akz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2DE63D5-997A-4646-A377-4702673A728D}" styleName="Helle Formatvorlage 2 - Akz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ittlere Formatvorlage 1 - Akz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55" autoAdjust="0"/>
    <p:restoredTop sz="95186" autoAdjust="0"/>
  </p:normalViewPr>
  <p:slideViewPr>
    <p:cSldViewPr snapToGrid="0">
      <p:cViewPr>
        <p:scale>
          <a:sx n="70" d="100"/>
          <a:sy n="70" d="100"/>
        </p:scale>
        <p:origin x="1723" y="322"/>
      </p:cViewPr>
      <p:guideLst>
        <p:guide orient="horz" pos="2160"/>
        <p:guide pos="2880"/>
      </p:guideLst>
    </p:cSldViewPr>
  </p:slideViewPr>
  <p:notesTextViewPr>
    <p:cViewPr>
      <p:scale>
        <a:sx n="1" d="1"/>
        <a:sy n="1" d="1"/>
      </p:scale>
      <p:origin x="0" y="0"/>
    </p:cViewPr>
  </p:notesTextViewPr>
  <p:sorterViewPr>
    <p:cViewPr>
      <p:scale>
        <a:sx n="90" d="100"/>
        <a:sy n="90" d="100"/>
      </p:scale>
      <p:origin x="0" y="-1553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tableStyles" Target="tableStyle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handoutMaster" Target="handoutMasters/handoutMaster1.xml"/><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commentAuthors" Target="commentAuthors.xml"/><Relationship Id="rId85" Type="http://schemas.microsoft.com/office/2016/11/relationships/changesInfo" Target="changesInfos/changesInfo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notesMaster" Target="notesMasters/notesMaster1.xml"/><Relationship Id="rId81" Type="http://schemas.openxmlformats.org/officeDocument/2006/relationships/presProps" Target="presProps.xml"/><Relationship Id="rId86"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61" Type="http://schemas.openxmlformats.org/officeDocument/2006/relationships/slide" Target="slides/slide58.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lke Wesselmann" userId="bfd669729fa63570" providerId="LiveId" clId="{6C81387C-8801-46D3-97C1-06E15FC1F75A}"/>
    <pc:docChg chg="undo custSel addSld delSld modSld sldOrd">
      <pc:chgData name="Silke Wesselmann" userId="bfd669729fa63570" providerId="LiveId" clId="{6C81387C-8801-46D3-97C1-06E15FC1F75A}" dt="2021-10-24T17:14:26.492" v="4999" actId="478"/>
      <pc:docMkLst>
        <pc:docMk/>
      </pc:docMkLst>
      <pc:sldChg chg="del">
        <pc:chgData name="Silke Wesselmann" userId="bfd669729fa63570" providerId="LiveId" clId="{6C81387C-8801-46D3-97C1-06E15FC1F75A}" dt="2021-10-24T10:58:05.473" v="687" actId="2696"/>
        <pc:sldMkLst>
          <pc:docMk/>
          <pc:sldMk cId="83714037" sldId="258"/>
        </pc:sldMkLst>
      </pc:sldChg>
      <pc:sldChg chg="add">
        <pc:chgData name="Silke Wesselmann" userId="bfd669729fa63570" providerId="LiveId" clId="{6C81387C-8801-46D3-97C1-06E15FC1F75A}" dt="2021-10-24T10:58:33.507" v="801"/>
        <pc:sldMkLst>
          <pc:docMk/>
          <pc:sldMk cId="1096617950" sldId="258"/>
        </pc:sldMkLst>
      </pc:sldChg>
      <pc:sldChg chg="add del">
        <pc:chgData name="Silke Wesselmann" userId="bfd669729fa63570" providerId="LiveId" clId="{6C81387C-8801-46D3-97C1-06E15FC1F75A}" dt="2021-10-24T10:58:21.667" v="694" actId="2696"/>
        <pc:sldMkLst>
          <pc:docMk/>
          <pc:sldMk cId="4260789037" sldId="258"/>
        </pc:sldMkLst>
      </pc:sldChg>
      <pc:sldChg chg="del">
        <pc:chgData name="Silke Wesselmann" userId="bfd669729fa63570" providerId="LiveId" clId="{6C81387C-8801-46D3-97C1-06E15FC1F75A}" dt="2021-10-24T10:58:05.479" v="688" actId="2696"/>
        <pc:sldMkLst>
          <pc:docMk/>
          <pc:sldMk cId="2662758943" sldId="423"/>
        </pc:sldMkLst>
      </pc:sldChg>
      <pc:sldChg chg="add">
        <pc:chgData name="Silke Wesselmann" userId="bfd669729fa63570" providerId="LiveId" clId="{6C81387C-8801-46D3-97C1-06E15FC1F75A}" dt="2021-10-24T10:58:33.507" v="801"/>
        <pc:sldMkLst>
          <pc:docMk/>
          <pc:sldMk cId="4028981294" sldId="423"/>
        </pc:sldMkLst>
      </pc:sldChg>
      <pc:sldChg chg="add del">
        <pc:chgData name="Silke Wesselmann" userId="bfd669729fa63570" providerId="LiveId" clId="{6C81387C-8801-46D3-97C1-06E15FC1F75A}" dt="2021-10-24T10:58:21.672" v="695" actId="2696"/>
        <pc:sldMkLst>
          <pc:docMk/>
          <pc:sldMk cId="4063048493" sldId="423"/>
        </pc:sldMkLst>
      </pc:sldChg>
      <pc:sldChg chg="add del">
        <pc:chgData name="Silke Wesselmann" userId="bfd669729fa63570" providerId="LiveId" clId="{6C81387C-8801-46D3-97C1-06E15FC1F75A}" dt="2021-10-24T13:29:50.433" v="1457" actId="2696"/>
        <pc:sldMkLst>
          <pc:docMk/>
          <pc:sldMk cId="3091722560" sldId="427"/>
        </pc:sldMkLst>
      </pc:sldChg>
      <pc:sldChg chg="del">
        <pc:chgData name="Silke Wesselmann" userId="bfd669729fa63570" providerId="LiveId" clId="{6C81387C-8801-46D3-97C1-06E15FC1F75A}" dt="2021-10-24T10:58:22.579" v="762" actId="2696"/>
        <pc:sldMkLst>
          <pc:docMk/>
          <pc:sldMk cId="4216587834" sldId="427"/>
        </pc:sldMkLst>
      </pc:sldChg>
      <pc:sldChg chg="add del">
        <pc:chgData name="Silke Wesselmann" userId="bfd669729fa63570" providerId="LiveId" clId="{6C81387C-8801-46D3-97C1-06E15FC1F75A}" dt="2021-10-24T15:13:57.359" v="2896" actId="2696"/>
        <pc:sldMkLst>
          <pc:docMk/>
          <pc:sldMk cId="794797616" sldId="431"/>
        </pc:sldMkLst>
      </pc:sldChg>
      <pc:sldChg chg="add del">
        <pc:chgData name="Silke Wesselmann" userId="bfd669729fa63570" providerId="LiveId" clId="{6C81387C-8801-46D3-97C1-06E15FC1F75A}" dt="2021-10-24T11:00:34.419" v="829" actId="2696"/>
        <pc:sldMkLst>
          <pc:docMk/>
          <pc:sldMk cId="1124416403" sldId="431"/>
        </pc:sldMkLst>
      </pc:sldChg>
      <pc:sldChg chg="del">
        <pc:chgData name="Silke Wesselmann" userId="bfd669729fa63570" providerId="LiveId" clId="{6C81387C-8801-46D3-97C1-06E15FC1F75A}" dt="2021-10-24T10:58:23.057" v="788" actId="2696"/>
        <pc:sldMkLst>
          <pc:docMk/>
          <pc:sldMk cId="3068506027" sldId="431"/>
        </pc:sldMkLst>
      </pc:sldChg>
      <pc:sldChg chg="modSp add del ord">
        <pc:chgData name="Silke Wesselmann" userId="bfd669729fa63570" providerId="LiveId" clId="{6C81387C-8801-46D3-97C1-06E15FC1F75A}" dt="2021-10-24T13:45:35.716" v="1718" actId="2696"/>
        <pc:sldMkLst>
          <pc:docMk/>
          <pc:sldMk cId="3954142520" sldId="431"/>
        </pc:sldMkLst>
        <pc:spChg chg="mod">
          <ac:chgData name="Silke Wesselmann" userId="bfd669729fa63570" providerId="LiveId" clId="{6C81387C-8801-46D3-97C1-06E15FC1F75A}" dt="2021-10-24T11:07:10.509" v="1019" actId="1076"/>
          <ac:spMkLst>
            <pc:docMk/>
            <pc:sldMk cId="3954142520" sldId="431"/>
            <ac:spMk id="8" creationId="{00000000-0000-0000-0000-000000000000}"/>
          </ac:spMkLst>
        </pc:spChg>
        <pc:spChg chg="mod">
          <ac:chgData name="Silke Wesselmann" userId="bfd669729fa63570" providerId="LiveId" clId="{6C81387C-8801-46D3-97C1-06E15FC1F75A}" dt="2021-10-24T11:07:19.509" v="1030" actId="20577"/>
          <ac:spMkLst>
            <pc:docMk/>
            <pc:sldMk cId="3954142520" sldId="431"/>
            <ac:spMk id="19" creationId="{00000000-0000-0000-0000-000000000000}"/>
          </ac:spMkLst>
        </pc:spChg>
        <pc:spChg chg="mod">
          <ac:chgData name="Silke Wesselmann" userId="bfd669729fa63570" providerId="LiveId" clId="{6C81387C-8801-46D3-97C1-06E15FC1F75A}" dt="2021-10-24T11:07:10.509" v="1019" actId="1076"/>
          <ac:spMkLst>
            <pc:docMk/>
            <pc:sldMk cId="3954142520" sldId="431"/>
            <ac:spMk id="23" creationId="{99D2DD36-0BD3-4692-84B5-772FC2C9453B}"/>
          </ac:spMkLst>
        </pc:spChg>
        <pc:spChg chg="mod">
          <ac:chgData name="Silke Wesselmann" userId="bfd669729fa63570" providerId="LiveId" clId="{6C81387C-8801-46D3-97C1-06E15FC1F75A}" dt="2021-10-24T11:07:10.509" v="1019" actId="1076"/>
          <ac:spMkLst>
            <pc:docMk/>
            <pc:sldMk cId="3954142520" sldId="431"/>
            <ac:spMk id="24" creationId="{69B48875-C1DF-4ADA-83C4-2125BC3AAD87}"/>
          </ac:spMkLst>
        </pc:spChg>
        <pc:graphicFrameChg chg="mod">
          <ac:chgData name="Silke Wesselmann" userId="bfd669729fa63570" providerId="LiveId" clId="{6C81387C-8801-46D3-97C1-06E15FC1F75A}" dt="2021-10-24T11:07:00.646" v="1018" actId="1076"/>
          <ac:graphicFrameMkLst>
            <pc:docMk/>
            <pc:sldMk cId="3954142520" sldId="431"/>
            <ac:graphicFrameMk id="20" creationId="{00000000-0000-0000-0000-000000000000}"/>
          </ac:graphicFrameMkLst>
        </pc:graphicFrameChg>
      </pc:sldChg>
      <pc:sldChg chg="modSp add del ord">
        <pc:chgData name="Silke Wesselmann" userId="bfd669729fa63570" providerId="LiveId" clId="{6C81387C-8801-46D3-97C1-06E15FC1F75A}" dt="2021-10-24T13:45:35.784" v="1722" actId="2696"/>
        <pc:sldMkLst>
          <pc:docMk/>
          <pc:sldMk cId="644286636" sldId="437"/>
        </pc:sldMkLst>
        <pc:spChg chg="mod">
          <ac:chgData name="Silke Wesselmann" userId="bfd669729fa63570" providerId="LiveId" clId="{6C81387C-8801-46D3-97C1-06E15FC1F75A}" dt="2021-10-24T11:03:04.725" v="907" actId="5793"/>
          <ac:spMkLst>
            <pc:docMk/>
            <pc:sldMk cId="644286636" sldId="437"/>
            <ac:spMk id="8" creationId="{00000000-0000-0000-0000-000000000000}"/>
          </ac:spMkLst>
        </pc:spChg>
      </pc:sldChg>
      <pc:sldChg chg="add del">
        <pc:chgData name="Silke Wesselmann" userId="bfd669729fa63570" providerId="LiveId" clId="{6C81387C-8801-46D3-97C1-06E15FC1F75A}" dt="2021-10-24T11:00:34.425" v="830" actId="2696"/>
        <pc:sldMkLst>
          <pc:docMk/>
          <pc:sldMk cId="931143528" sldId="437"/>
        </pc:sldMkLst>
      </pc:sldChg>
      <pc:sldChg chg="del">
        <pc:chgData name="Silke Wesselmann" userId="bfd669729fa63570" providerId="LiveId" clId="{6C81387C-8801-46D3-97C1-06E15FC1F75A}" dt="2021-10-24T10:58:23.061" v="789" actId="2696"/>
        <pc:sldMkLst>
          <pc:docMk/>
          <pc:sldMk cId="1120656321" sldId="437"/>
        </pc:sldMkLst>
      </pc:sldChg>
      <pc:sldChg chg="add del">
        <pc:chgData name="Silke Wesselmann" userId="bfd669729fa63570" providerId="LiveId" clId="{6C81387C-8801-46D3-97C1-06E15FC1F75A}" dt="2021-10-24T15:14:03.087" v="2898" actId="2696"/>
        <pc:sldMkLst>
          <pc:docMk/>
          <pc:sldMk cId="1458950384" sldId="437"/>
        </pc:sldMkLst>
      </pc:sldChg>
      <pc:sldChg chg="add">
        <pc:chgData name="Silke Wesselmann" userId="bfd669729fa63570" providerId="LiveId" clId="{6C81387C-8801-46D3-97C1-06E15FC1F75A}" dt="2021-10-24T15:14:16.643" v="2899"/>
        <pc:sldMkLst>
          <pc:docMk/>
          <pc:sldMk cId="2978154221" sldId="437"/>
        </pc:sldMkLst>
      </pc:sldChg>
      <pc:sldChg chg="add del">
        <pc:chgData name="Silke Wesselmann" userId="bfd669729fa63570" providerId="LiveId" clId="{6C81387C-8801-46D3-97C1-06E15FC1F75A}" dt="2021-10-24T13:29:45.376" v="1452" actId="2696"/>
        <pc:sldMkLst>
          <pc:docMk/>
          <pc:sldMk cId="1199982454" sldId="438"/>
        </pc:sldMkLst>
      </pc:sldChg>
      <pc:sldChg chg="del">
        <pc:chgData name="Silke Wesselmann" userId="bfd669729fa63570" providerId="LiveId" clId="{6C81387C-8801-46D3-97C1-06E15FC1F75A}" dt="2021-10-24T10:58:22.625" v="764" actId="2696"/>
        <pc:sldMkLst>
          <pc:docMk/>
          <pc:sldMk cId="3104066716" sldId="438"/>
        </pc:sldMkLst>
      </pc:sldChg>
      <pc:sldChg chg="add del">
        <pc:chgData name="Silke Wesselmann" userId="bfd669729fa63570" providerId="LiveId" clId="{6C81387C-8801-46D3-97C1-06E15FC1F75A}" dt="2021-10-24T13:29:45.967" v="1453" actId="2696"/>
        <pc:sldMkLst>
          <pc:docMk/>
          <pc:sldMk cId="1261711932" sldId="439"/>
        </pc:sldMkLst>
      </pc:sldChg>
      <pc:sldChg chg="del">
        <pc:chgData name="Silke Wesselmann" userId="bfd669729fa63570" providerId="LiveId" clId="{6C81387C-8801-46D3-97C1-06E15FC1F75A}" dt="2021-10-24T10:58:22.646" v="765" actId="2696"/>
        <pc:sldMkLst>
          <pc:docMk/>
          <pc:sldMk cId="2943118525" sldId="439"/>
        </pc:sldMkLst>
      </pc:sldChg>
      <pc:sldChg chg="add del">
        <pc:chgData name="Silke Wesselmann" userId="bfd669729fa63570" providerId="LiveId" clId="{6C81387C-8801-46D3-97C1-06E15FC1F75A}" dt="2021-10-24T13:29:46.784" v="1454" actId="2696"/>
        <pc:sldMkLst>
          <pc:docMk/>
          <pc:sldMk cId="77764380" sldId="440"/>
        </pc:sldMkLst>
      </pc:sldChg>
      <pc:sldChg chg="del">
        <pc:chgData name="Silke Wesselmann" userId="bfd669729fa63570" providerId="LiveId" clId="{6C81387C-8801-46D3-97C1-06E15FC1F75A}" dt="2021-10-24T10:58:22.667" v="766" actId="2696"/>
        <pc:sldMkLst>
          <pc:docMk/>
          <pc:sldMk cId="1422798934" sldId="440"/>
        </pc:sldMkLst>
      </pc:sldChg>
      <pc:sldChg chg="del">
        <pc:chgData name="Silke Wesselmann" userId="bfd669729fa63570" providerId="LiveId" clId="{6C81387C-8801-46D3-97C1-06E15FC1F75A}" dt="2021-10-24T10:58:22.687" v="767" actId="2696"/>
        <pc:sldMkLst>
          <pc:docMk/>
          <pc:sldMk cId="54016510" sldId="441"/>
        </pc:sldMkLst>
      </pc:sldChg>
      <pc:sldChg chg="add del">
        <pc:chgData name="Silke Wesselmann" userId="bfd669729fa63570" providerId="LiveId" clId="{6C81387C-8801-46D3-97C1-06E15FC1F75A}" dt="2021-10-24T11:00:33.990" v="808" actId="2696"/>
        <pc:sldMkLst>
          <pc:docMk/>
          <pc:sldMk cId="988228030" sldId="441"/>
        </pc:sldMkLst>
      </pc:sldChg>
      <pc:sldChg chg="add ord">
        <pc:chgData name="Silke Wesselmann" userId="bfd669729fa63570" providerId="LiveId" clId="{6C81387C-8801-46D3-97C1-06E15FC1F75A}" dt="2021-10-24T13:36:04.036" v="1465"/>
        <pc:sldMkLst>
          <pc:docMk/>
          <pc:sldMk cId="3957101733" sldId="441"/>
        </pc:sldMkLst>
      </pc:sldChg>
      <pc:sldChg chg="del">
        <pc:chgData name="Silke Wesselmann" userId="bfd669729fa63570" providerId="LiveId" clId="{6C81387C-8801-46D3-97C1-06E15FC1F75A}" dt="2021-10-24T10:58:22.708" v="768" actId="2696"/>
        <pc:sldMkLst>
          <pc:docMk/>
          <pc:sldMk cId="1072776910" sldId="446"/>
        </pc:sldMkLst>
      </pc:sldChg>
      <pc:sldChg chg="add del">
        <pc:chgData name="Silke Wesselmann" userId="bfd669729fa63570" providerId="LiveId" clId="{6C81387C-8801-46D3-97C1-06E15FC1F75A}" dt="2021-10-24T11:00:34.013" v="809" actId="2696"/>
        <pc:sldMkLst>
          <pc:docMk/>
          <pc:sldMk cId="1583088376" sldId="446"/>
        </pc:sldMkLst>
      </pc:sldChg>
      <pc:sldChg chg="add del ord">
        <pc:chgData name="Silke Wesselmann" userId="bfd669729fa63570" providerId="LiveId" clId="{6C81387C-8801-46D3-97C1-06E15FC1F75A}" dt="2021-10-24T14:13:36.530" v="1906" actId="2696"/>
        <pc:sldMkLst>
          <pc:docMk/>
          <pc:sldMk cId="4148837506" sldId="446"/>
        </pc:sldMkLst>
      </pc:sldChg>
      <pc:sldChg chg="add del ord">
        <pc:chgData name="Silke Wesselmann" userId="bfd669729fa63570" providerId="LiveId" clId="{6C81387C-8801-46D3-97C1-06E15FC1F75A}" dt="2021-10-24T14:13:37.279" v="1907" actId="2696"/>
        <pc:sldMkLst>
          <pc:docMk/>
          <pc:sldMk cId="47054746" sldId="447"/>
        </pc:sldMkLst>
      </pc:sldChg>
      <pc:sldChg chg="del">
        <pc:chgData name="Silke Wesselmann" userId="bfd669729fa63570" providerId="LiveId" clId="{6C81387C-8801-46D3-97C1-06E15FC1F75A}" dt="2021-10-24T10:58:22.729" v="769" actId="2696"/>
        <pc:sldMkLst>
          <pc:docMk/>
          <pc:sldMk cId="1166311371" sldId="447"/>
        </pc:sldMkLst>
      </pc:sldChg>
      <pc:sldChg chg="add del">
        <pc:chgData name="Silke Wesselmann" userId="bfd669729fa63570" providerId="LiveId" clId="{6C81387C-8801-46D3-97C1-06E15FC1F75A}" dt="2021-10-24T11:00:34.036" v="810" actId="2696"/>
        <pc:sldMkLst>
          <pc:docMk/>
          <pc:sldMk cId="2656327300" sldId="447"/>
        </pc:sldMkLst>
      </pc:sldChg>
      <pc:sldChg chg="addSp delSp modSp add">
        <pc:chgData name="Silke Wesselmann" userId="bfd669729fa63570" providerId="LiveId" clId="{6C81387C-8801-46D3-97C1-06E15FC1F75A}" dt="2021-10-24T17:14:26.492" v="4999" actId="478"/>
        <pc:sldMkLst>
          <pc:docMk/>
          <pc:sldMk cId="595420530" sldId="448"/>
        </pc:sldMkLst>
        <pc:spChg chg="mod">
          <ac:chgData name="Silke Wesselmann" userId="bfd669729fa63570" providerId="LiveId" clId="{6C81387C-8801-46D3-97C1-06E15FC1F75A}" dt="2021-10-24T17:13:53.241" v="4996" actId="14100"/>
          <ac:spMkLst>
            <pc:docMk/>
            <pc:sldMk cId="595420530" sldId="448"/>
            <ac:spMk id="10" creationId="{FEB2D973-76D3-4554-997D-AD5AE1841078}"/>
          </ac:spMkLst>
        </pc:spChg>
        <pc:spChg chg="del">
          <ac:chgData name="Silke Wesselmann" userId="bfd669729fa63570" providerId="LiveId" clId="{6C81387C-8801-46D3-97C1-06E15FC1F75A}" dt="2021-10-24T17:12:45.533" v="4985" actId="478"/>
          <ac:spMkLst>
            <pc:docMk/>
            <pc:sldMk cId="595420530" sldId="448"/>
            <ac:spMk id="20" creationId="{00000000-0000-0000-0000-000000000000}"/>
          </ac:spMkLst>
        </pc:spChg>
        <pc:picChg chg="add del mod">
          <ac:chgData name="Silke Wesselmann" userId="bfd669729fa63570" providerId="LiveId" clId="{6C81387C-8801-46D3-97C1-06E15FC1F75A}" dt="2021-10-24T17:14:26.492" v="4999" actId="478"/>
          <ac:picMkLst>
            <pc:docMk/>
            <pc:sldMk cId="595420530" sldId="448"/>
            <ac:picMk id="2" creationId="{5D3C66D1-7192-4B5B-BC0C-20AFA3B9E678}"/>
          </ac:picMkLst>
        </pc:picChg>
        <pc:picChg chg="add">
          <ac:chgData name="Silke Wesselmann" userId="bfd669729fa63570" providerId="LiveId" clId="{6C81387C-8801-46D3-97C1-06E15FC1F75A}" dt="2021-10-24T17:14:23.006" v="4998"/>
          <ac:picMkLst>
            <pc:docMk/>
            <pc:sldMk cId="595420530" sldId="448"/>
            <ac:picMk id="9" creationId="{ED27C070-2F72-48FC-9FE1-86BD933006B2}"/>
          </ac:picMkLst>
        </pc:picChg>
        <pc:picChg chg="mod">
          <ac:chgData name="Silke Wesselmann" userId="bfd669729fa63570" providerId="LiveId" clId="{6C81387C-8801-46D3-97C1-06E15FC1F75A}" dt="2021-10-24T17:12:38" v="4983" actId="14100"/>
          <ac:picMkLst>
            <pc:docMk/>
            <pc:sldMk cId="595420530" sldId="448"/>
            <ac:picMk id="17" creationId="{00000000-0000-0000-0000-000000000000}"/>
          </ac:picMkLst>
        </pc:picChg>
        <pc:picChg chg="del">
          <ac:chgData name="Silke Wesselmann" userId="bfd669729fa63570" providerId="LiveId" clId="{6C81387C-8801-46D3-97C1-06E15FC1F75A}" dt="2021-10-24T17:12:40.905" v="4984" actId="478"/>
          <ac:picMkLst>
            <pc:docMk/>
            <pc:sldMk cId="595420530" sldId="448"/>
            <ac:picMk id="19" creationId="{00000000-0000-0000-0000-000000000000}"/>
          </ac:picMkLst>
        </pc:picChg>
      </pc:sldChg>
      <pc:sldChg chg="add del">
        <pc:chgData name="Silke Wesselmann" userId="bfd669729fa63570" providerId="LiveId" clId="{6C81387C-8801-46D3-97C1-06E15FC1F75A}" dt="2021-10-24T14:01:15.135" v="1808" actId="2696"/>
        <pc:sldMkLst>
          <pc:docMk/>
          <pc:sldMk cId="1703775602" sldId="448"/>
        </pc:sldMkLst>
      </pc:sldChg>
      <pc:sldChg chg="del">
        <pc:chgData name="Silke Wesselmann" userId="bfd669729fa63570" providerId="LiveId" clId="{6C81387C-8801-46D3-97C1-06E15FC1F75A}" dt="2021-10-24T10:58:23.183" v="799" actId="2696"/>
        <pc:sldMkLst>
          <pc:docMk/>
          <pc:sldMk cId="3862387210" sldId="448"/>
        </pc:sldMkLst>
      </pc:sldChg>
      <pc:sldChg chg="add ord">
        <pc:chgData name="Silke Wesselmann" userId="bfd669729fa63570" providerId="LiveId" clId="{6C81387C-8801-46D3-97C1-06E15FC1F75A}" dt="2021-10-24T13:36:04.036" v="1465"/>
        <pc:sldMkLst>
          <pc:docMk/>
          <pc:sldMk cId="97272001" sldId="449"/>
        </pc:sldMkLst>
      </pc:sldChg>
      <pc:sldChg chg="del">
        <pc:chgData name="Silke Wesselmann" userId="bfd669729fa63570" providerId="LiveId" clId="{6C81387C-8801-46D3-97C1-06E15FC1F75A}" dt="2021-10-24T10:58:22.923" v="780" actId="2696"/>
        <pc:sldMkLst>
          <pc:docMk/>
          <pc:sldMk cId="1059538431" sldId="449"/>
        </pc:sldMkLst>
      </pc:sldChg>
      <pc:sldChg chg="add del">
        <pc:chgData name="Silke Wesselmann" userId="bfd669729fa63570" providerId="LiveId" clId="{6C81387C-8801-46D3-97C1-06E15FC1F75A}" dt="2021-10-24T11:00:34.262" v="821" actId="2696"/>
        <pc:sldMkLst>
          <pc:docMk/>
          <pc:sldMk cId="4069076174" sldId="449"/>
        </pc:sldMkLst>
      </pc:sldChg>
      <pc:sldChg chg="add del">
        <pc:chgData name="Silke Wesselmann" userId="bfd669729fa63570" providerId="LiveId" clId="{6C81387C-8801-46D3-97C1-06E15FC1F75A}" dt="2021-10-24T11:00:34.059" v="811" actId="2696"/>
        <pc:sldMkLst>
          <pc:docMk/>
          <pc:sldMk cId="559149589" sldId="450"/>
        </pc:sldMkLst>
      </pc:sldChg>
      <pc:sldChg chg="add del ord">
        <pc:chgData name="Silke Wesselmann" userId="bfd669729fa63570" providerId="LiveId" clId="{6C81387C-8801-46D3-97C1-06E15FC1F75A}" dt="2021-10-24T11:03:42.626" v="913" actId="2696"/>
        <pc:sldMkLst>
          <pc:docMk/>
          <pc:sldMk cId="2033740836" sldId="450"/>
        </pc:sldMkLst>
      </pc:sldChg>
      <pc:sldChg chg="del">
        <pc:chgData name="Silke Wesselmann" userId="bfd669729fa63570" providerId="LiveId" clId="{6C81387C-8801-46D3-97C1-06E15FC1F75A}" dt="2021-10-24T10:58:22.751" v="770" actId="2696"/>
        <pc:sldMkLst>
          <pc:docMk/>
          <pc:sldMk cId="2356242889" sldId="450"/>
        </pc:sldMkLst>
      </pc:sldChg>
      <pc:sldChg chg="add del">
        <pc:chgData name="Silke Wesselmann" userId="bfd669729fa63570" providerId="LiveId" clId="{6C81387C-8801-46D3-97C1-06E15FC1F75A}" dt="2021-10-24T11:02:13.738" v="852" actId="2696"/>
        <pc:sldMkLst>
          <pc:docMk/>
          <pc:sldMk cId="1174704748" sldId="452"/>
        </pc:sldMkLst>
      </pc:sldChg>
      <pc:sldChg chg="del">
        <pc:chgData name="Silke Wesselmann" userId="bfd669729fa63570" providerId="LiveId" clId="{6C81387C-8801-46D3-97C1-06E15FC1F75A}" dt="2021-10-24T10:58:22.987" v="785" actId="2696"/>
        <pc:sldMkLst>
          <pc:docMk/>
          <pc:sldMk cId="2071548450" sldId="452"/>
        </pc:sldMkLst>
      </pc:sldChg>
      <pc:sldChg chg="add del">
        <pc:chgData name="Silke Wesselmann" userId="bfd669729fa63570" providerId="LiveId" clId="{6C81387C-8801-46D3-97C1-06E15FC1F75A}" dt="2021-10-24T11:00:34.347" v="826" actId="2696"/>
        <pc:sldMkLst>
          <pc:docMk/>
          <pc:sldMk cId="3255349466" sldId="452"/>
        </pc:sldMkLst>
      </pc:sldChg>
      <pc:sldChg chg="add del ord">
        <pc:chgData name="Silke Wesselmann" userId="bfd669729fa63570" providerId="LiveId" clId="{6C81387C-8801-46D3-97C1-06E15FC1F75A}" dt="2021-10-24T13:43:11.225" v="1627" actId="2696"/>
        <pc:sldMkLst>
          <pc:docMk/>
          <pc:sldMk cId="511483089" sldId="454"/>
        </pc:sldMkLst>
      </pc:sldChg>
      <pc:sldChg chg="del">
        <pc:chgData name="Silke Wesselmann" userId="bfd669729fa63570" providerId="LiveId" clId="{6C81387C-8801-46D3-97C1-06E15FC1F75A}" dt="2021-10-24T10:58:23.006" v="786" actId="2696"/>
        <pc:sldMkLst>
          <pc:docMk/>
          <pc:sldMk cId="2171018360" sldId="454"/>
        </pc:sldMkLst>
      </pc:sldChg>
      <pc:sldChg chg="add del">
        <pc:chgData name="Silke Wesselmann" userId="bfd669729fa63570" providerId="LiveId" clId="{6C81387C-8801-46D3-97C1-06E15FC1F75A}" dt="2021-10-24T11:00:34.370" v="827" actId="2696"/>
        <pc:sldMkLst>
          <pc:docMk/>
          <pc:sldMk cId="3642351696" sldId="454"/>
        </pc:sldMkLst>
      </pc:sldChg>
      <pc:sldChg chg="del">
        <pc:chgData name="Silke Wesselmann" userId="bfd669729fa63570" providerId="LiveId" clId="{6C81387C-8801-46D3-97C1-06E15FC1F75A}" dt="2021-10-24T10:58:23.100" v="794" actId="2696"/>
        <pc:sldMkLst>
          <pc:docMk/>
          <pc:sldMk cId="925983417" sldId="459"/>
        </pc:sldMkLst>
      </pc:sldChg>
      <pc:sldChg chg="add del">
        <pc:chgData name="Silke Wesselmann" userId="bfd669729fa63570" providerId="LiveId" clId="{6C81387C-8801-46D3-97C1-06E15FC1F75A}" dt="2021-10-24T13:29:47.997" v="1456" actId="2696"/>
        <pc:sldMkLst>
          <pc:docMk/>
          <pc:sldMk cId="2763253811" sldId="459"/>
        </pc:sldMkLst>
      </pc:sldChg>
      <pc:sldChg chg="del">
        <pc:chgData name="Silke Wesselmann" userId="bfd669729fa63570" providerId="LiveId" clId="{6C81387C-8801-46D3-97C1-06E15FC1F75A}" dt="2021-10-24T10:58:22.602" v="763" actId="2696"/>
        <pc:sldMkLst>
          <pc:docMk/>
          <pc:sldMk cId="1785196855" sldId="461"/>
        </pc:sldMkLst>
      </pc:sldChg>
      <pc:sldChg chg="add del">
        <pc:chgData name="Silke Wesselmann" userId="bfd669729fa63570" providerId="LiveId" clId="{6C81387C-8801-46D3-97C1-06E15FC1F75A}" dt="2021-10-24T13:29:44.851" v="1451" actId="2696"/>
        <pc:sldMkLst>
          <pc:docMk/>
          <pc:sldMk cId="1946898150" sldId="461"/>
        </pc:sldMkLst>
      </pc:sldChg>
      <pc:sldChg chg="del">
        <pc:chgData name="Silke Wesselmann" userId="bfd669729fa63570" providerId="LiveId" clId="{6C81387C-8801-46D3-97C1-06E15FC1F75A}" dt="2021-10-24T10:58:23.120" v="795" actId="2696"/>
        <pc:sldMkLst>
          <pc:docMk/>
          <pc:sldMk cId="451950862" sldId="463"/>
        </pc:sldMkLst>
      </pc:sldChg>
      <pc:sldChg chg="add del ord">
        <pc:chgData name="Silke Wesselmann" userId="bfd669729fa63570" providerId="LiveId" clId="{6C81387C-8801-46D3-97C1-06E15FC1F75A}" dt="2021-10-24T13:55:45.030" v="1738" actId="2696"/>
        <pc:sldMkLst>
          <pc:docMk/>
          <pc:sldMk cId="1157400323" sldId="463"/>
        </pc:sldMkLst>
      </pc:sldChg>
      <pc:sldChg chg="add del">
        <pc:chgData name="Silke Wesselmann" userId="bfd669729fa63570" providerId="LiveId" clId="{6C81387C-8801-46D3-97C1-06E15FC1F75A}" dt="2021-10-24T13:29:30.841" v="1446" actId="2696"/>
        <pc:sldMkLst>
          <pc:docMk/>
          <pc:sldMk cId="3424456801" sldId="463"/>
        </pc:sldMkLst>
      </pc:sldChg>
      <pc:sldChg chg="del">
        <pc:chgData name="Silke Wesselmann" userId="bfd669729fa63570" providerId="LiveId" clId="{6C81387C-8801-46D3-97C1-06E15FC1F75A}" dt="2021-10-24T10:58:22.785" v="772" actId="2696"/>
        <pc:sldMkLst>
          <pc:docMk/>
          <pc:sldMk cId="450772181" sldId="464"/>
        </pc:sldMkLst>
      </pc:sldChg>
      <pc:sldChg chg="add del ord">
        <pc:chgData name="Silke Wesselmann" userId="bfd669729fa63570" providerId="LiveId" clId="{6C81387C-8801-46D3-97C1-06E15FC1F75A}" dt="2021-10-24T13:44:44.793" v="1717" actId="2696"/>
        <pc:sldMkLst>
          <pc:docMk/>
          <pc:sldMk cId="2522587319" sldId="464"/>
        </pc:sldMkLst>
      </pc:sldChg>
      <pc:sldChg chg="add del">
        <pc:chgData name="Silke Wesselmann" userId="bfd669729fa63570" providerId="LiveId" clId="{6C81387C-8801-46D3-97C1-06E15FC1F75A}" dt="2021-10-24T11:00:34.106" v="813" actId="2696"/>
        <pc:sldMkLst>
          <pc:docMk/>
          <pc:sldMk cId="2598066318" sldId="464"/>
        </pc:sldMkLst>
      </pc:sldChg>
      <pc:sldChg chg="add del">
        <pc:chgData name="Silke Wesselmann" userId="bfd669729fa63570" providerId="LiveId" clId="{6C81387C-8801-46D3-97C1-06E15FC1F75A}" dt="2021-10-24T11:01:21.557" v="843" actId="2696"/>
        <pc:sldMkLst>
          <pc:docMk/>
          <pc:sldMk cId="1722355053" sldId="465"/>
        </pc:sldMkLst>
      </pc:sldChg>
      <pc:sldChg chg="add del">
        <pc:chgData name="Silke Wesselmann" userId="bfd669729fa63570" providerId="LiveId" clId="{6C81387C-8801-46D3-97C1-06E15FC1F75A}" dt="2021-10-24T11:00:34.144" v="815" actId="2696"/>
        <pc:sldMkLst>
          <pc:docMk/>
          <pc:sldMk cId="3354041732" sldId="465"/>
        </pc:sldMkLst>
      </pc:sldChg>
      <pc:sldChg chg="del">
        <pc:chgData name="Silke Wesselmann" userId="bfd669729fa63570" providerId="LiveId" clId="{6C81387C-8801-46D3-97C1-06E15FC1F75A}" dt="2021-10-24T10:58:22.818" v="774" actId="2696"/>
        <pc:sldMkLst>
          <pc:docMk/>
          <pc:sldMk cId="3740784068" sldId="465"/>
        </pc:sldMkLst>
      </pc:sldChg>
      <pc:sldChg chg="add ord">
        <pc:chgData name="Silke Wesselmann" userId="bfd669729fa63570" providerId="LiveId" clId="{6C81387C-8801-46D3-97C1-06E15FC1F75A}" dt="2021-10-24T13:36:04.036" v="1465"/>
        <pc:sldMkLst>
          <pc:docMk/>
          <pc:sldMk cId="1665879202" sldId="467"/>
        </pc:sldMkLst>
      </pc:sldChg>
      <pc:sldChg chg="add del">
        <pc:chgData name="Silke Wesselmann" userId="bfd669729fa63570" providerId="LiveId" clId="{6C81387C-8801-46D3-97C1-06E15FC1F75A}" dt="2021-10-24T11:00:34.181" v="817" actId="2696"/>
        <pc:sldMkLst>
          <pc:docMk/>
          <pc:sldMk cId="2098076031" sldId="467"/>
        </pc:sldMkLst>
      </pc:sldChg>
      <pc:sldChg chg="del">
        <pc:chgData name="Silke Wesselmann" userId="bfd669729fa63570" providerId="LiveId" clId="{6C81387C-8801-46D3-97C1-06E15FC1F75A}" dt="2021-10-24T10:58:22.852" v="776" actId="2696"/>
        <pc:sldMkLst>
          <pc:docMk/>
          <pc:sldMk cId="3125408804" sldId="467"/>
        </pc:sldMkLst>
      </pc:sldChg>
      <pc:sldChg chg="del">
        <pc:chgData name="Silke Wesselmann" userId="bfd669729fa63570" providerId="LiveId" clId="{6C81387C-8801-46D3-97C1-06E15FC1F75A}" dt="2021-10-24T10:58:23.141" v="796" actId="2696"/>
        <pc:sldMkLst>
          <pc:docMk/>
          <pc:sldMk cId="253921668" sldId="472"/>
        </pc:sldMkLst>
      </pc:sldChg>
      <pc:sldChg chg="add del">
        <pc:chgData name="Silke Wesselmann" userId="bfd669729fa63570" providerId="LiveId" clId="{6C81387C-8801-46D3-97C1-06E15FC1F75A}" dt="2021-10-24T13:29:30.862" v="1447" actId="2696"/>
        <pc:sldMkLst>
          <pc:docMk/>
          <pc:sldMk cId="859884557" sldId="472"/>
        </pc:sldMkLst>
      </pc:sldChg>
      <pc:sldChg chg="add del ord">
        <pc:chgData name="Silke Wesselmann" userId="bfd669729fa63570" providerId="LiveId" clId="{6C81387C-8801-46D3-97C1-06E15FC1F75A}" dt="2021-10-24T13:55:47.475" v="1739" actId="2696"/>
        <pc:sldMkLst>
          <pc:docMk/>
          <pc:sldMk cId="1223970147" sldId="472"/>
        </pc:sldMkLst>
      </pc:sldChg>
      <pc:sldChg chg="add del ord">
        <pc:chgData name="Silke Wesselmann" userId="bfd669729fa63570" providerId="LiveId" clId="{6C81387C-8801-46D3-97C1-06E15FC1F75A}" dt="2021-10-24T13:56:27.506" v="1743" actId="2696"/>
        <pc:sldMkLst>
          <pc:docMk/>
          <pc:sldMk cId="419782531" sldId="474"/>
        </pc:sldMkLst>
      </pc:sldChg>
      <pc:sldChg chg="del">
        <pc:chgData name="Silke Wesselmann" userId="bfd669729fa63570" providerId="LiveId" clId="{6C81387C-8801-46D3-97C1-06E15FC1F75A}" dt="2021-10-24T10:58:23.160" v="797" actId="2696"/>
        <pc:sldMkLst>
          <pc:docMk/>
          <pc:sldMk cId="1425810831" sldId="474"/>
        </pc:sldMkLst>
      </pc:sldChg>
      <pc:sldChg chg="add del">
        <pc:chgData name="Silke Wesselmann" userId="bfd669729fa63570" providerId="LiveId" clId="{6C81387C-8801-46D3-97C1-06E15FC1F75A}" dt="2021-10-24T13:29:30.884" v="1448" actId="2696"/>
        <pc:sldMkLst>
          <pc:docMk/>
          <pc:sldMk cId="2727876680" sldId="474"/>
        </pc:sldMkLst>
      </pc:sldChg>
      <pc:sldChg chg="modSp add">
        <pc:chgData name="Silke Wesselmann" userId="bfd669729fa63570" providerId="LiveId" clId="{6C81387C-8801-46D3-97C1-06E15FC1F75A}" dt="2021-10-24T17:08:38.175" v="4965" actId="20577"/>
        <pc:sldMkLst>
          <pc:docMk/>
          <pc:sldMk cId="2751682333" sldId="474"/>
        </pc:sldMkLst>
        <pc:spChg chg="mod">
          <ac:chgData name="Silke Wesselmann" userId="bfd669729fa63570" providerId="LiveId" clId="{6C81387C-8801-46D3-97C1-06E15FC1F75A}" dt="2021-10-24T16:23:14.388" v="3352" actId="20577"/>
          <ac:spMkLst>
            <pc:docMk/>
            <pc:sldMk cId="2751682333" sldId="474"/>
            <ac:spMk id="8" creationId="{00000000-0000-0000-0000-000000000000}"/>
          </ac:spMkLst>
        </pc:spChg>
        <pc:spChg chg="mod">
          <ac:chgData name="Silke Wesselmann" userId="bfd669729fa63570" providerId="LiveId" clId="{6C81387C-8801-46D3-97C1-06E15FC1F75A}" dt="2021-10-24T17:08:38.175" v="4965" actId="20577"/>
          <ac:spMkLst>
            <pc:docMk/>
            <pc:sldMk cId="2751682333" sldId="474"/>
            <ac:spMk id="12" creationId="{00000000-0000-0000-0000-000000000000}"/>
          </ac:spMkLst>
        </pc:spChg>
      </pc:sldChg>
      <pc:sldChg chg="add del">
        <pc:chgData name="Silke Wesselmann" userId="bfd669729fa63570" providerId="LiveId" clId="{6C81387C-8801-46D3-97C1-06E15FC1F75A}" dt="2021-10-24T15:37:45.175" v="2920" actId="2696"/>
        <pc:sldMkLst>
          <pc:docMk/>
          <pc:sldMk cId="3182222249" sldId="474"/>
        </pc:sldMkLst>
      </pc:sldChg>
      <pc:sldChg chg="del">
        <pc:chgData name="Silke Wesselmann" userId="bfd669729fa63570" providerId="LiveId" clId="{6C81387C-8801-46D3-97C1-06E15FC1F75A}" dt="2021-10-24T10:58:23.180" v="798" actId="2696"/>
        <pc:sldMkLst>
          <pc:docMk/>
          <pc:sldMk cId="697923214" sldId="475"/>
        </pc:sldMkLst>
      </pc:sldChg>
      <pc:sldChg chg="add del">
        <pc:chgData name="Silke Wesselmann" userId="bfd669729fa63570" providerId="LiveId" clId="{6C81387C-8801-46D3-97C1-06E15FC1F75A}" dt="2021-10-24T13:29:30.908" v="1449" actId="2696"/>
        <pc:sldMkLst>
          <pc:docMk/>
          <pc:sldMk cId="703802355" sldId="475"/>
        </pc:sldMkLst>
      </pc:sldChg>
      <pc:sldChg chg="add del">
        <pc:chgData name="Silke Wesselmann" userId="bfd669729fa63570" providerId="LiveId" clId="{6C81387C-8801-46D3-97C1-06E15FC1F75A}" dt="2021-10-24T16:00:11.296" v="3080" actId="2696"/>
        <pc:sldMkLst>
          <pc:docMk/>
          <pc:sldMk cId="1219001350" sldId="475"/>
        </pc:sldMkLst>
      </pc:sldChg>
      <pc:sldChg chg="add del ord">
        <pc:chgData name="Silke Wesselmann" userId="bfd669729fa63570" providerId="LiveId" clId="{6C81387C-8801-46D3-97C1-06E15FC1F75A}" dt="2021-10-24T13:56:27.529" v="1744" actId="2696"/>
        <pc:sldMkLst>
          <pc:docMk/>
          <pc:sldMk cId="1459482325" sldId="475"/>
        </pc:sldMkLst>
      </pc:sldChg>
      <pc:sldChg chg="add del">
        <pc:chgData name="Silke Wesselmann" userId="bfd669729fa63570" providerId="LiveId" clId="{6C81387C-8801-46D3-97C1-06E15FC1F75A}" dt="2021-10-24T15:37:45.231" v="2921" actId="2696"/>
        <pc:sldMkLst>
          <pc:docMk/>
          <pc:sldMk cId="3055010009" sldId="475"/>
        </pc:sldMkLst>
      </pc:sldChg>
      <pc:sldChg chg="del">
        <pc:chgData name="Silke Wesselmann" userId="bfd669729fa63570" providerId="LiveId" clId="{6C81387C-8801-46D3-97C1-06E15FC1F75A}" dt="2021-10-24T10:58:22.904" v="779" actId="2696"/>
        <pc:sldMkLst>
          <pc:docMk/>
          <pc:sldMk cId="1334751263" sldId="476"/>
        </pc:sldMkLst>
      </pc:sldChg>
      <pc:sldChg chg="add del">
        <pc:chgData name="Silke Wesselmann" userId="bfd669729fa63570" providerId="LiveId" clId="{6C81387C-8801-46D3-97C1-06E15FC1F75A}" dt="2021-10-24T11:00:34.237" v="820" actId="2696"/>
        <pc:sldMkLst>
          <pc:docMk/>
          <pc:sldMk cId="2381103621" sldId="476"/>
        </pc:sldMkLst>
      </pc:sldChg>
      <pc:sldChg chg="add del">
        <pc:chgData name="Silke Wesselmann" userId="bfd669729fa63570" providerId="LiveId" clId="{6C81387C-8801-46D3-97C1-06E15FC1F75A}" dt="2021-10-24T11:01:42.052" v="847" actId="2696"/>
        <pc:sldMkLst>
          <pc:docMk/>
          <pc:sldMk cId="4194759123" sldId="476"/>
        </pc:sldMkLst>
      </pc:sldChg>
      <pc:sldChg chg="del">
        <pc:chgData name="Silke Wesselmann" userId="bfd669729fa63570" providerId="LiveId" clId="{6C81387C-8801-46D3-97C1-06E15FC1F75A}" dt="2021-10-24T10:58:23.031" v="787" actId="2696"/>
        <pc:sldMkLst>
          <pc:docMk/>
          <pc:sldMk cId="1480896333" sldId="477"/>
        </pc:sldMkLst>
      </pc:sldChg>
      <pc:sldChg chg="add del">
        <pc:chgData name="Silke Wesselmann" userId="bfd669729fa63570" providerId="LiveId" clId="{6C81387C-8801-46D3-97C1-06E15FC1F75A}" dt="2021-10-24T11:00:34.392" v="828" actId="2696"/>
        <pc:sldMkLst>
          <pc:docMk/>
          <pc:sldMk cId="2440597181" sldId="477"/>
        </pc:sldMkLst>
      </pc:sldChg>
      <pc:sldChg chg="add del ord">
        <pc:chgData name="Silke Wesselmann" userId="bfd669729fa63570" providerId="LiveId" clId="{6C81387C-8801-46D3-97C1-06E15FC1F75A}" dt="2021-10-24T13:45:35.778" v="1721" actId="2696"/>
        <pc:sldMkLst>
          <pc:docMk/>
          <pc:sldMk cId="2492501085" sldId="477"/>
        </pc:sldMkLst>
      </pc:sldChg>
      <pc:sldChg chg="add del">
        <pc:chgData name="Silke Wesselmann" userId="bfd669729fa63570" providerId="LiveId" clId="{6C81387C-8801-46D3-97C1-06E15FC1F75A}" dt="2021-10-24T15:13:58.336" v="2897" actId="2696"/>
        <pc:sldMkLst>
          <pc:docMk/>
          <pc:sldMk cId="3056578169" sldId="477"/>
        </pc:sldMkLst>
      </pc:sldChg>
      <pc:sldChg chg="add del">
        <pc:chgData name="Silke Wesselmann" userId="bfd669729fa63570" providerId="LiveId" clId="{6C81387C-8801-46D3-97C1-06E15FC1F75A}" dt="2021-10-24T13:29:47.401" v="1455" actId="2696"/>
        <pc:sldMkLst>
          <pc:docMk/>
          <pc:sldMk cId="1650560743" sldId="478"/>
        </pc:sldMkLst>
      </pc:sldChg>
      <pc:sldChg chg="addSp del">
        <pc:chgData name="Silke Wesselmann" userId="bfd669729fa63570" providerId="LiveId" clId="{6C81387C-8801-46D3-97C1-06E15FC1F75A}" dt="2021-10-24T10:58:23.080" v="793" actId="2696"/>
        <pc:sldMkLst>
          <pc:docMk/>
          <pc:sldMk cId="3074989484" sldId="478"/>
        </pc:sldMkLst>
        <pc:picChg chg="add">
          <ac:chgData name="Silke Wesselmann" userId="bfd669729fa63570" providerId="LiveId" clId="{6C81387C-8801-46D3-97C1-06E15FC1F75A}" dt="2021-10-24T09:44:19.213" v="178"/>
          <ac:picMkLst>
            <pc:docMk/>
            <pc:sldMk cId="3074989484" sldId="478"/>
            <ac:picMk id="6" creationId="{1530C3FD-0873-4FEC-9B79-FEAFD8716C53}"/>
          </ac:picMkLst>
        </pc:picChg>
        <pc:picChg chg="add">
          <ac:chgData name="Silke Wesselmann" userId="bfd669729fa63570" providerId="LiveId" clId="{6C81387C-8801-46D3-97C1-06E15FC1F75A}" dt="2021-10-24T09:44:19.213" v="178"/>
          <ac:picMkLst>
            <pc:docMk/>
            <pc:sldMk cId="3074989484" sldId="478"/>
            <ac:picMk id="7" creationId="{DF163C44-62F7-4E35-B95C-FFF3698C791E}"/>
          </ac:picMkLst>
        </pc:picChg>
        <pc:picChg chg="add">
          <ac:chgData name="Silke Wesselmann" userId="bfd669729fa63570" providerId="LiveId" clId="{6C81387C-8801-46D3-97C1-06E15FC1F75A}" dt="2021-10-24T09:44:19.213" v="178"/>
          <ac:picMkLst>
            <pc:docMk/>
            <pc:sldMk cId="3074989484" sldId="478"/>
            <ac:picMk id="8" creationId="{94FAC7B8-EBC9-4F77-B861-909233E67B0C}"/>
          </ac:picMkLst>
        </pc:picChg>
      </pc:sldChg>
      <pc:sldChg chg="add del">
        <pc:chgData name="Silke Wesselmann" userId="bfd669729fa63570" providerId="LiveId" clId="{6C81387C-8801-46D3-97C1-06E15FC1F75A}" dt="2021-10-24T11:01:45.314" v="849" actId="2696"/>
        <pc:sldMkLst>
          <pc:docMk/>
          <pc:sldMk cId="130402572" sldId="479"/>
        </pc:sldMkLst>
      </pc:sldChg>
      <pc:sldChg chg="del">
        <pc:chgData name="Silke Wesselmann" userId="bfd669729fa63570" providerId="LiveId" clId="{6C81387C-8801-46D3-97C1-06E15FC1F75A}" dt="2021-10-24T10:58:22.932" v="782" actId="2696"/>
        <pc:sldMkLst>
          <pc:docMk/>
          <pc:sldMk cId="1769506987" sldId="479"/>
        </pc:sldMkLst>
      </pc:sldChg>
      <pc:sldChg chg="add del">
        <pc:chgData name="Silke Wesselmann" userId="bfd669729fa63570" providerId="LiveId" clId="{6C81387C-8801-46D3-97C1-06E15FC1F75A}" dt="2021-10-24T11:00:34.276" v="823" actId="2696"/>
        <pc:sldMkLst>
          <pc:docMk/>
          <pc:sldMk cId="3602671466" sldId="479"/>
        </pc:sldMkLst>
      </pc:sldChg>
      <pc:sldChg chg="add del">
        <pc:chgData name="Silke Wesselmann" userId="bfd669729fa63570" providerId="LiveId" clId="{6C81387C-8801-46D3-97C1-06E15FC1F75A}" dt="2021-10-24T11:00:34.268" v="822" actId="2696"/>
        <pc:sldMkLst>
          <pc:docMk/>
          <pc:sldMk cId="238946386" sldId="480"/>
        </pc:sldMkLst>
      </pc:sldChg>
      <pc:sldChg chg="del">
        <pc:chgData name="Silke Wesselmann" userId="bfd669729fa63570" providerId="LiveId" clId="{6C81387C-8801-46D3-97C1-06E15FC1F75A}" dt="2021-10-24T10:58:22.928" v="781" actId="2696"/>
        <pc:sldMkLst>
          <pc:docMk/>
          <pc:sldMk cId="2267944481" sldId="480"/>
        </pc:sldMkLst>
      </pc:sldChg>
      <pc:sldChg chg="add del">
        <pc:chgData name="Silke Wesselmann" userId="bfd669729fa63570" providerId="LiveId" clId="{6C81387C-8801-46D3-97C1-06E15FC1F75A}" dt="2021-10-24T11:01:44.540" v="848" actId="2696"/>
        <pc:sldMkLst>
          <pc:docMk/>
          <pc:sldMk cId="3566856297" sldId="480"/>
        </pc:sldMkLst>
      </pc:sldChg>
      <pc:sldChg chg="del">
        <pc:chgData name="Silke Wesselmann" userId="bfd669729fa63570" providerId="LiveId" clId="{6C81387C-8801-46D3-97C1-06E15FC1F75A}" dt="2021-10-24T10:58:22.876" v="778" actId="2696"/>
        <pc:sldMkLst>
          <pc:docMk/>
          <pc:sldMk cId="1008445161" sldId="482"/>
        </pc:sldMkLst>
      </pc:sldChg>
      <pc:sldChg chg="add del">
        <pc:chgData name="Silke Wesselmann" userId="bfd669729fa63570" providerId="LiveId" clId="{6C81387C-8801-46D3-97C1-06E15FC1F75A}" dt="2021-10-24T11:00:34.210" v="819" actId="2696"/>
        <pc:sldMkLst>
          <pc:docMk/>
          <pc:sldMk cId="3312749670" sldId="482"/>
        </pc:sldMkLst>
      </pc:sldChg>
      <pc:sldChg chg="add del">
        <pc:chgData name="Silke Wesselmann" userId="bfd669729fa63570" providerId="LiveId" clId="{6C81387C-8801-46D3-97C1-06E15FC1F75A}" dt="2021-10-24T11:01:30.583" v="846" actId="2696"/>
        <pc:sldMkLst>
          <pc:docMk/>
          <pc:sldMk cId="3836522948" sldId="482"/>
        </pc:sldMkLst>
      </pc:sldChg>
      <pc:sldChg chg="add del">
        <pc:chgData name="Silke Wesselmann" userId="bfd669729fa63570" providerId="LiveId" clId="{6C81387C-8801-46D3-97C1-06E15FC1F75A}" dt="2021-10-24T11:01:21.702" v="844" actId="2696"/>
        <pc:sldMkLst>
          <pc:docMk/>
          <pc:sldMk cId="2685309111" sldId="483"/>
        </pc:sldMkLst>
      </pc:sldChg>
      <pc:sldChg chg="del">
        <pc:chgData name="Silke Wesselmann" userId="bfd669729fa63570" providerId="LiveId" clId="{6C81387C-8801-46D3-97C1-06E15FC1F75A}" dt="2021-10-24T10:58:22.839" v="775" actId="2696"/>
        <pc:sldMkLst>
          <pc:docMk/>
          <pc:sldMk cId="2763649096" sldId="483"/>
        </pc:sldMkLst>
      </pc:sldChg>
      <pc:sldChg chg="add del">
        <pc:chgData name="Silke Wesselmann" userId="bfd669729fa63570" providerId="LiveId" clId="{6C81387C-8801-46D3-97C1-06E15FC1F75A}" dt="2021-10-24T11:00:34.166" v="816" actId="2696"/>
        <pc:sldMkLst>
          <pc:docMk/>
          <pc:sldMk cId="3472877612" sldId="483"/>
        </pc:sldMkLst>
      </pc:sldChg>
      <pc:sldChg chg="addSp del">
        <pc:chgData name="Silke Wesselmann" userId="bfd669729fa63570" providerId="LiveId" clId="{6C81387C-8801-46D3-97C1-06E15FC1F75A}" dt="2021-10-24T10:58:22.795" v="773" actId="2696"/>
        <pc:sldMkLst>
          <pc:docMk/>
          <pc:sldMk cId="1651393002" sldId="485"/>
        </pc:sldMkLst>
        <pc:picChg chg="add">
          <ac:chgData name="Silke Wesselmann" userId="bfd669729fa63570" providerId="LiveId" clId="{6C81387C-8801-46D3-97C1-06E15FC1F75A}" dt="2021-10-24T09:44:09.425" v="177"/>
          <ac:picMkLst>
            <pc:docMk/>
            <pc:sldMk cId="1651393002" sldId="485"/>
            <ac:picMk id="9" creationId="{FAF55BE9-200B-407C-853C-D198F26428F4}"/>
          </ac:picMkLst>
        </pc:picChg>
        <pc:picChg chg="add">
          <ac:chgData name="Silke Wesselmann" userId="bfd669729fa63570" providerId="LiveId" clId="{6C81387C-8801-46D3-97C1-06E15FC1F75A}" dt="2021-10-24T09:44:09.425" v="177"/>
          <ac:picMkLst>
            <pc:docMk/>
            <pc:sldMk cId="1651393002" sldId="485"/>
            <ac:picMk id="10" creationId="{BB6E4745-E16B-4B76-BA79-54BE3773A5E6}"/>
          </ac:picMkLst>
        </pc:picChg>
        <pc:picChg chg="add">
          <ac:chgData name="Silke Wesselmann" userId="bfd669729fa63570" providerId="LiveId" clId="{6C81387C-8801-46D3-97C1-06E15FC1F75A}" dt="2021-10-24T09:44:09.425" v="177"/>
          <ac:picMkLst>
            <pc:docMk/>
            <pc:sldMk cId="1651393002" sldId="485"/>
            <ac:picMk id="11" creationId="{58626C3D-1422-47D5-B192-360A3259ED39}"/>
          </ac:picMkLst>
        </pc:picChg>
      </pc:sldChg>
      <pc:sldChg chg="add del">
        <pc:chgData name="Silke Wesselmann" userId="bfd669729fa63570" providerId="LiveId" clId="{6C81387C-8801-46D3-97C1-06E15FC1F75A}" dt="2021-10-24T11:00:34.119" v="814" actId="2696"/>
        <pc:sldMkLst>
          <pc:docMk/>
          <pc:sldMk cId="3581335449" sldId="485"/>
        </pc:sldMkLst>
      </pc:sldChg>
      <pc:sldChg chg="add del">
        <pc:chgData name="Silke Wesselmann" userId="bfd669729fa63570" providerId="LiveId" clId="{6C81387C-8801-46D3-97C1-06E15FC1F75A}" dt="2021-10-24T11:01:19.920" v="842" actId="2696"/>
        <pc:sldMkLst>
          <pc:docMk/>
          <pc:sldMk cId="3889484532" sldId="485"/>
        </pc:sldMkLst>
      </pc:sldChg>
      <pc:sldChg chg="add del">
        <pc:chgData name="Silke Wesselmann" userId="bfd669729fa63570" providerId="LiveId" clId="{6C81387C-8801-46D3-97C1-06E15FC1F75A}" dt="2021-10-24T11:00:34.082" v="812" actId="2696"/>
        <pc:sldMkLst>
          <pc:docMk/>
          <pc:sldMk cId="456133106" sldId="486"/>
        </pc:sldMkLst>
      </pc:sldChg>
      <pc:sldChg chg="del">
        <pc:chgData name="Silke Wesselmann" userId="bfd669729fa63570" providerId="LiveId" clId="{6C81387C-8801-46D3-97C1-06E15FC1F75A}" dt="2021-10-24T10:58:22.769" v="771" actId="2696"/>
        <pc:sldMkLst>
          <pc:docMk/>
          <pc:sldMk cId="2111225987" sldId="486"/>
        </pc:sldMkLst>
      </pc:sldChg>
      <pc:sldChg chg="modSp add ord">
        <pc:chgData name="Silke Wesselmann" userId="bfd669729fa63570" providerId="LiveId" clId="{6C81387C-8801-46D3-97C1-06E15FC1F75A}" dt="2021-10-24T13:36:04.036" v="1465"/>
        <pc:sldMkLst>
          <pc:docMk/>
          <pc:sldMk cId="2572392114" sldId="486"/>
        </pc:sldMkLst>
        <pc:spChg chg="mod">
          <ac:chgData name="Silke Wesselmann" userId="bfd669729fa63570" providerId="LiveId" clId="{6C81387C-8801-46D3-97C1-06E15FC1F75A}" dt="2021-10-24T11:04:25.595" v="935" actId="20577"/>
          <ac:spMkLst>
            <pc:docMk/>
            <pc:sldMk cId="2572392114" sldId="486"/>
            <ac:spMk id="2" creationId="{00000000-0000-0000-0000-000000000000}"/>
          </ac:spMkLst>
        </pc:spChg>
      </pc:sldChg>
      <pc:sldChg chg="add del">
        <pc:chgData name="Silke Wesselmann" userId="bfd669729fa63570" providerId="LiveId" clId="{6C81387C-8801-46D3-97C1-06E15FC1F75A}" dt="2021-10-24T11:00:34.321" v="825" actId="2696"/>
        <pc:sldMkLst>
          <pc:docMk/>
          <pc:sldMk cId="1018287377" sldId="487"/>
        </pc:sldMkLst>
      </pc:sldChg>
      <pc:sldChg chg="add del">
        <pc:chgData name="Silke Wesselmann" userId="bfd669729fa63570" providerId="LiveId" clId="{6C81387C-8801-46D3-97C1-06E15FC1F75A}" dt="2021-10-24T11:02:10.178" v="851" actId="2696"/>
        <pc:sldMkLst>
          <pc:docMk/>
          <pc:sldMk cId="1025796650" sldId="487"/>
        </pc:sldMkLst>
      </pc:sldChg>
      <pc:sldChg chg="del">
        <pc:chgData name="Silke Wesselmann" userId="bfd669729fa63570" providerId="LiveId" clId="{6C81387C-8801-46D3-97C1-06E15FC1F75A}" dt="2021-10-24T10:58:22.967" v="784" actId="2696"/>
        <pc:sldMkLst>
          <pc:docMk/>
          <pc:sldMk cId="1386804940" sldId="487"/>
        </pc:sldMkLst>
      </pc:sldChg>
      <pc:sldChg chg="del">
        <pc:chgData name="Silke Wesselmann" userId="bfd669729fa63570" providerId="LiveId" clId="{6C81387C-8801-46D3-97C1-06E15FC1F75A}" dt="2021-10-24T10:58:22.950" v="783" actId="2696"/>
        <pc:sldMkLst>
          <pc:docMk/>
          <pc:sldMk cId="1157971495" sldId="488"/>
        </pc:sldMkLst>
      </pc:sldChg>
      <pc:sldChg chg="modSp add del ord">
        <pc:chgData name="Silke Wesselmann" userId="bfd669729fa63570" providerId="LiveId" clId="{6C81387C-8801-46D3-97C1-06E15FC1F75A}" dt="2021-10-24T13:45:35.739" v="1719" actId="2696"/>
        <pc:sldMkLst>
          <pc:docMk/>
          <pc:sldMk cId="1167731646" sldId="488"/>
        </pc:sldMkLst>
        <pc:spChg chg="mod">
          <ac:chgData name="Silke Wesselmann" userId="bfd669729fa63570" providerId="LiveId" clId="{6C81387C-8801-46D3-97C1-06E15FC1F75A}" dt="2021-10-24T11:08:03.290" v="1088" actId="20577"/>
          <ac:spMkLst>
            <pc:docMk/>
            <pc:sldMk cId="1167731646" sldId="488"/>
            <ac:spMk id="13" creationId="{00000000-0000-0000-0000-000000000000}"/>
          </ac:spMkLst>
        </pc:spChg>
      </pc:sldChg>
      <pc:sldChg chg="add del ord">
        <pc:chgData name="Silke Wesselmann" userId="bfd669729fa63570" providerId="LiveId" clId="{6C81387C-8801-46D3-97C1-06E15FC1F75A}" dt="2021-10-24T14:40:01.778" v="2590" actId="2696"/>
        <pc:sldMkLst>
          <pc:docMk/>
          <pc:sldMk cId="2730710217" sldId="488"/>
        </pc:sldMkLst>
      </pc:sldChg>
      <pc:sldChg chg="add del">
        <pc:chgData name="Silke Wesselmann" userId="bfd669729fa63570" providerId="LiveId" clId="{6C81387C-8801-46D3-97C1-06E15FC1F75A}" dt="2021-10-24T11:00:34.300" v="824" actId="2696"/>
        <pc:sldMkLst>
          <pc:docMk/>
          <pc:sldMk cId="3020595477" sldId="488"/>
        </pc:sldMkLst>
      </pc:sldChg>
      <pc:sldChg chg="del">
        <pc:chgData name="Silke Wesselmann" userId="bfd669729fa63570" providerId="LiveId" clId="{6C81387C-8801-46D3-97C1-06E15FC1F75A}" dt="2021-10-24T10:58:23.068" v="792" actId="2696"/>
        <pc:sldMkLst>
          <pc:docMk/>
          <pc:sldMk cId="585440551" sldId="489"/>
        </pc:sldMkLst>
      </pc:sldChg>
      <pc:sldChg chg="add del">
        <pc:chgData name="Silke Wesselmann" userId="bfd669729fa63570" providerId="LiveId" clId="{6C81387C-8801-46D3-97C1-06E15FC1F75A}" dt="2021-10-24T11:03:11.834" v="909" actId="2696"/>
        <pc:sldMkLst>
          <pc:docMk/>
          <pc:sldMk cId="674587304" sldId="489"/>
        </pc:sldMkLst>
      </pc:sldChg>
      <pc:sldChg chg="add del">
        <pc:chgData name="Silke Wesselmann" userId="bfd669729fa63570" providerId="LiveId" clId="{6C81387C-8801-46D3-97C1-06E15FC1F75A}" dt="2021-10-24T11:00:34.434" v="832" actId="2696"/>
        <pc:sldMkLst>
          <pc:docMk/>
          <pc:sldMk cId="3390933925" sldId="489"/>
        </pc:sldMkLst>
      </pc:sldChg>
      <pc:sldChg chg="add del">
        <pc:chgData name="Silke Wesselmann" userId="bfd669729fa63570" providerId="LiveId" clId="{6C81387C-8801-46D3-97C1-06E15FC1F75A}" dt="2021-10-24T11:03:09.307" v="908" actId="2696"/>
        <pc:sldMkLst>
          <pc:docMk/>
          <pc:sldMk cId="712973924" sldId="491"/>
        </pc:sldMkLst>
      </pc:sldChg>
      <pc:sldChg chg="add del">
        <pc:chgData name="Silke Wesselmann" userId="bfd669729fa63570" providerId="LiveId" clId="{6C81387C-8801-46D3-97C1-06E15FC1F75A}" dt="2021-10-24T11:00:34.430" v="831" actId="2696"/>
        <pc:sldMkLst>
          <pc:docMk/>
          <pc:sldMk cId="3683965458" sldId="491"/>
        </pc:sldMkLst>
      </pc:sldChg>
      <pc:sldChg chg="del">
        <pc:chgData name="Silke Wesselmann" userId="bfd669729fa63570" providerId="LiveId" clId="{6C81387C-8801-46D3-97C1-06E15FC1F75A}" dt="2021-10-24T10:58:23.065" v="791" actId="2696"/>
        <pc:sldMkLst>
          <pc:docMk/>
          <pc:sldMk cId="4236406265" sldId="491"/>
        </pc:sldMkLst>
      </pc:sldChg>
      <pc:sldChg chg="add">
        <pc:chgData name="Silke Wesselmann" userId="bfd669729fa63570" providerId="LiveId" clId="{6C81387C-8801-46D3-97C1-06E15FC1F75A}" dt="2021-10-24T10:58:33.507" v="801"/>
        <pc:sldMkLst>
          <pc:docMk/>
          <pc:sldMk cId="974052787" sldId="492"/>
        </pc:sldMkLst>
      </pc:sldChg>
      <pc:sldChg chg="add del">
        <pc:chgData name="Silke Wesselmann" userId="bfd669729fa63570" providerId="LiveId" clId="{6C81387C-8801-46D3-97C1-06E15FC1F75A}" dt="2021-10-24T10:58:21.708" v="698" actId="2696"/>
        <pc:sldMkLst>
          <pc:docMk/>
          <pc:sldMk cId="2880919053" sldId="492"/>
        </pc:sldMkLst>
      </pc:sldChg>
      <pc:sldChg chg="addSp delSp modSp del">
        <pc:chgData name="Silke Wesselmann" userId="bfd669729fa63570" providerId="LiveId" clId="{6C81387C-8801-46D3-97C1-06E15FC1F75A}" dt="2021-10-24T10:58:05.516" v="691" actId="2696"/>
        <pc:sldMkLst>
          <pc:docMk/>
          <pc:sldMk cId="2934038119" sldId="492"/>
        </pc:sldMkLst>
        <pc:spChg chg="mod">
          <ac:chgData name="Silke Wesselmann" userId="bfd669729fa63570" providerId="LiveId" clId="{6C81387C-8801-46D3-97C1-06E15FC1F75A}" dt="2021-10-24T10:36:54.521" v="381" actId="20577"/>
          <ac:spMkLst>
            <pc:docMk/>
            <pc:sldMk cId="2934038119" sldId="492"/>
            <ac:spMk id="2" creationId="{00000000-0000-0000-0000-000000000000}"/>
          </ac:spMkLst>
        </pc:spChg>
        <pc:spChg chg="mod">
          <ac:chgData name="Silke Wesselmann" userId="bfd669729fa63570" providerId="LiveId" clId="{6C81387C-8801-46D3-97C1-06E15FC1F75A}" dt="2021-10-24T10:35:04.736" v="377" actId="20577"/>
          <ac:spMkLst>
            <pc:docMk/>
            <pc:sldMk cId="2934038119" sldId="492"/>
            <ac:spMk id="45" creationId="{00000000-0000-0000-0000-000000000000}"/>
          </ac:spMkLst>
        </pc:spChg>
        <pc:spChg chg="mod">
          <ac:chgData name="Silke Wesselmann" userId="bfd669729fa63570" providerId="LiveId" clId="{6C81387C-8801-46D3-97C1-06E15FC1F75A}" dt="2021-10-24T10:38:58.175" v="414" actId="1076"/>
          <ac:spMkLst>
            <pc:docMk/>
            <pc:sldMk cId="2934038119" sldId="492"/>
            <ac:spMk id="69" creationId="{00000000-0000-0000-0000-000000000000}"/>
          </ac:spMkLst>
        </pc:spChg>
        <pc:spChg chg="del">
          <ac:chgData name="Silke Wesselmann" userId="bfd669729fa63570" providerId="LiveId" clId="{6C81387C-8801-46D3-97C1-06E15FC1F75A}" dt="2021-10-24T10:40:17.309" v="452" actId="478"/>
          <ac:spMkLst>
            <pc:docMk/>
            <pc:sldMk cId="2934038119" sldId="492"/>
            <ac:spMk id="75" creationId="{00000000-0000-0000-0000-000000000000}"/>
          </ac:spMkLst>
        </pc:spChg>
        <pc:spChg chg="mod">
          <ac:chgData name="Silke Wesselmann" userId="bfd669729fa63570" providerId="LiveId" clId="{6C81387C-8801-46D3-97C1-06E15FC1F75A}" dt="2021-10-24T10:34:07.164" v="369" actId="20577"/>
          <ac:spMkLst>
            <pc:docMk/>
            <pc:sldMk cId="2934038119" sldId="492"/>
            <ac:spMk id="77" creationId="{00000000-0000-0000-0000-000000000000}"/>
          </ac:spMkLst>
        </pc:spChg>
        <pc:spChg chg="add mod">
          <ac:chgData name="Silke Wesselmann" userId="bfd669729fa63570" providerId="LiveId" clId="{6C81387C-8801-46D3-97C1-06E15FC1F75A}" dt="2021-10-24T10:38:21.394" v="411" actId="1076"/>
          <ac:spMkLst>
            <pc:docMk/>
            <pc:sldMk cId="2934038119" sldId="492"/>
            <ac:spMk id="84" creationId="{012512A0-62FB-46A8-9EC6-BE9EAAFF0709}"/>
          </ac:spMkLst>
        </pc:spChg>
        <pc:spChg chg="mod">
          <ac:chgData name="Silke Wesselmann" userId="bfd669729fa63570" providerId="LiveId" clId="{6C81387C-8801-46D3-97C1-06E15FC1F75A}" dt="2021-10-24T10:39:33.418" v="420" actId="1076"/>
          <ac:spMkLst>
            <pc:docMk/>
            <pc:sldMk cId="2934038119" sldId="492"/>
            <ac:spMk id="90" creationId="{00000000-0000-0000-0000-000000000000}"/>
          </ac:spMkLst>
        </pc:spChg>
        <pc:spChg chg="add mod">
          <ac:chgData name="Silke Wesselmann" userId="bfd669729fa63570" providerId="LiveId" clId="{6C81387C-8801-46D3-97C1-06E15FC1F75A}" dt="2021-10-24T10:40:45.462" v="453" actId="1076"/>
          <ac:spMkLst>
            <pc:docMk/>
            <pc:sldMk cId="2934038119" sldId="492"/>
            <ac:spMk id="92" creationId="{A5CDF990-F164-4527-8854-CB6D40A93B04}"/>
          </ac:spMkLst>
        </pc:spChg>
        <pc:spChg chg="add mod">
          <ac:chgData name="Silke Wesselmann" userId="bfd669729fa63570" providerId="LiveId" clId="{6C81387C-8801-46D3-97C1-06E15FC1F75A}" dt="2021-10-24T10:42:09.568" v="492" actId="1076"/>
          <ac:spMkLst>
            <pc:docMk/>
            <pc:sldMk cId="2934038119" sldId="492"/>
            <ac:spMk id="93" creationId="{3CCCFB41-2E68-410C-98AF-20EEF5FB0BF3}"/>
          </ac:spMkLst>
        </pc:spChg>
        <pc:spChg chg="mod">
          <ac:chgData name="Silke Wesselmann" userId="bfd669729fa63570" providerId="LiveId" clId="{6C81387C-8801-46D3-97C1-06E15FC1F75A}" dt="2021-10-24T10:41:56.635" v="491" actId="14100"/>
          <ac:spMkLst>
            <pc:docMk/>
            <pc:sldMk cId="2934038119" sldId="492"/>
            <ac:spMk id="94" creationId="{00000000-0000-0000-0000-000000000000}"/>
          </ac:spMkLst>
        </pc:spChg>
        <pc:picChg chg="mod">
          <ac:chgData name="Silke Wesselmann" userId="bfd669729fa63570" providerId="LiveId" clId="{6C81387C-8801-46D3-97C1-06E15FC1F75A}" dt="2021-10-24T09:42:59.019" v="152" actId="1076"/>
          <ac:picMkLst>
            <pc:docMk/>
            <pc:sldMk cId="2934038119" sldId="492"/>
            <ac:picMk id="80" creationId="{4CF59952-7B20-41F2-B42B-4995A5FEAA1D}"/>
          </ac:picMkLst>
        </pc:picChg>
        <pc:cxnChg chg="del mod">
          <ac:chgData name="Silke Wesselmann" userId="bfd669729fa63570" providerId="LiveId" clId="{6C81387C-8801-46D3-97C1-06E15FC1F75A}" dt="2021-10-24T10:40:14.793" v="451" actId="478"/>
          <ac:cxnSpMkLst>
            <pc:docMk/>
            <pc:sldMk cId="2934038119" sldId="492"/>
            <ac:cxnSpMk id="73" creationId="{00000000-0000-0000-0000-000000000000}"/>
          </ac:cxnSpMkLst>
        </pc:cxnChg>
        <pc:cxnChg chg="add mod">
          <ac:chgData name="Silke Wesselmann" userId="bfd669729fa63570" providerId="LiveId" clId="{6C81387C-8801-46D3-97C1-06E15FC1F75A}" dt="2021-10-24T10:37:51.199" v="408" actId="14100"/>
          <ac:cxnSpMkLst>
            <pc:docMk/>
            <pc:sldMk cId="2934038119" sldId="492"/>
            <ac:cxnSpMk id="85" creationId="{5091EBE8-A17A-4643-AE53-49A63BAD096D}"/>
          </ac:cxnSpMkLst>
        </pc:cxnChg>
        <pc:cxnChg chg="add mod">
          <ac:chgData name="Silke Wesselmann" userId="bfd669729fa63570" providerId="LiveId" clId="{6C81387C-8801-46D3-97C1-06E15FC1F75A}" dt="2021-10-24T10:39:13.810" v="417" actId="14100"/>
          <ac:cxnSpMkLst>
            <pc:docMk/>
            <pc:sldMk cId="2934038119" sldId="492"/>
            <ac:cxnSpMk id="86" creationId="{44567F38-9040-4E31-A8A0-22807FC236CD}"/>
          </ac:cxnSpMkLst>
        </pc:cxnChg>
        <pc:cxnChg chg="mod">
          <ac:chgData name="Silke Wesselmann" userId="bfd669729fa63570" providerId="LiveId" clId="{6C81387C-8801-46D3-97C1-06E15FC1F75A}" dt="2021-10-24T10:42:42.607" v="498" actId="14100"/>
          <ac:cxnSpMkLst>
            <pc:docMk/>
            <pc:sldMk cId="2934038119" sldId="492"/>
            <ac:cxnSpMk id="97" creationId="{00000000-0000-0000-0000-000000000000}"/>
          </ac:cxnSpMkLst>
        </pc:cxnChg>
      </pc:sldChg>
      <pc:sldChg chg="addSp modSp ord">
        <pc:chgData name="Silke Wesselmann" userId="bfd669729fa63570" providerId="LiveId" clId="{6C81387C-8801-46D3-97C1-06E15FC1F75A}" dt="2021-10-24T14:38:35.304" v="2586" actId="113"/>
        <pc:sldMkLst>
          <pc:docMk/>
          <pc:sldMk cId="1845914832" sldId="507"/>
        </pc:sldMkLst>
        <pc:spChg chg="mod">
          <ac:chgData name="Silke Wesselmann" userId="bfd669729fa63570" providerId="LiveId" clId="{6C81387C-8801-46D3-97C1-06E15FC1F75A}" dt="2021-10-24T14:38:35.304" v="2586" actId="113"/>
          <ac:spMkLst>
            <pc:docMk/>
            <pc:sldMk cId="1845914832" sldId="507"/>
            <ac:spMk id="19" creationId="{00000000-0000-0000-0000-000000000000}"/>
          </ac:spMkLst>
        </pc:spChg>
        <pc:picChg chg="add">
          <ac:chgData name="Silke Wesselmann" userId="bfd669729fa63570" providerId="LiveId" clId="{6C81387C-8801-46D3-97C1-06E15FC1F75A}" dt="2021-10-24T09:43:12.285" v="154"/>
          <ac:picMkLst>
            <pc:docMk/>
            <pc:sldMk cId="1845914832" sldId="507"/>
            <ac:picMk id="7" creationId="{494AD635-F8EB-4511-ACF6-84EFCBEA318B}"/>
          </ac:picMkLst>
        </pc:picChg>
        <pc:picChg chg="add">
          <ac:chgData name="Silke Wesselmann" userId="bfd669729fa63570" providerId="LiveId" clId="{6C81387C-8801-46D3-97C1-06E15FC1F75A}" dt="2021-10-24T09:43:12.285" v="154"/>
          <ac:picMkLst>
            <pc:docMk/>
            <pc:sldMk cId="1845914832" sldId="507"/>
            <ac:picMk id="9" creationId="{859AF77E-71E2-4650-8340-FD0BCA706F23}"/>
          </ac:picMkLst>
        </pc:picChg>
        <pc:picChg chg="add">
          <ac:chgData name="Silke Wesselmann" userId="bfd669729fa63570" providerId="LiveId" clId="{6C81387C-8801-46D3-97C1-06E15FC1F75A}" dt="2021-10-24T09:43:12.285" v="154"/>
          <ac:picMkLst>
            <pc:docMk/>
            <pc:sldMk cId="1845914832" sldId="507"/>
            <ac:picMk id="10" creationId="{AEF159A8-163C-443D-861A-2B84C565696F}"/>
          </ac:picMkLst>
        </pc:picChg>
      </pc:sldChg>
      <pc:sldChg chg="del">
        <pc:chgData name="Silke Wesselmann" userId="bfd669729fa63570" providerId="LiveId" clId="{6C81387C-8801-46D3-97C1-06E15FC1F75A}" dt="2021-10-24T10:58:21.715" v="700" actId="2696"/>
        <pc:sldMkLst>
          <pc:docMk/>
          <pc:sldMk cId="2713133628" sldId="510"/>
        </pc:sldMkLst>
      </pc:sldChg>
      <pc:sldChg chg="add ord">
        <pc:chgData name="Silke Wesselmann" userId="bfd669729fa63570" providerId="LiveId" clId="{6C81387C-8801-46D3-97C1-06E15FC1F75A}" dt="2021-10-24T13:36:04.036" v="1465"/>
        <pc:sldMkLst>
          <pc:docMk/>
          <pc:sldMk cId="3683956085" sldId="510"/>
        </pc:sldMkLst>
      </pc:sldChg>
      <pc:sldChg chg="delSp modSp add ord">
        <pc:chgData name="Silke Wesselmann" userId="bfd669729fa63570" providerId="LiveId" clId="{6C81387C-8801-46D3-97C1-06E15FC1F75A}" dt="2021-10-24T13:36:04.036" v="1465"/>
        <pc:sldMkLst>
          <pc:docMk/>
          <pc:sldMk cId="134352240" sldId="511"/>
        </pc:sldMkLst>
        <pc:picChg chg="del">
          <ac:chgData name="Silke Wesselmann" userId="bfd669729fa63570" providerId="LiveId" clId="{6C81387C-8801-46D3-97C1-06E15FC1F75A}" dt="2021-10-24T11:00:53.971" v="834" actId="478"/>
          <ac:picMkLst>
            <pc:docMk/>
            <pc:sldMk cId="134352240" sldId="511"/>
            <ac:picMk id="4" creationId="{00000000-0000-0000-0000-000000000000}"/>
          </ac:picMkLst>
        </pc:picChg>
        <pc:picChg chg="mod">
          <ac:chgData name="Silke Wesselmann" userId="bfd669729fa63570" providerId="LiveId" clId="{6C81387C-8801-46D3-97C1-06E15FC1F75A}" dt="2021-10-24T13:20:12.848" v="1375" actId="14100"/>
          <ac:picMkLst>
            <pc:docMk/>
            <pc:sldMk cId="134352240" sldId="511"/>
            <ac:picMk id="5" creationId="{00000000-0000-0000-0000-000000000000}"/>
          </ac:picMkLst>
        </pc:picChg>
        <pc:picChg chg="del">
          <ac:chgData name="Silke Wesselmann" userId="bfd669729fa63570" providerId="LiveId" clId="{6C81387C-8801-46D3-97C1-06E15FC1F75A}" dt="2021-10-24T13:20:28.794" v="1377" actId="478"/>
          <ac:picMkLst>
            <pc:docMk/>
            <pc:sldMk cId="134352240" sldId="511"/>
            <ac:picMk id="6" creationId="{BBB6F425-0196-4CEC-803D-76FB7FA47DBE}"/>
          </ac:picMkLst>
        </pc:picChg>
        <pc:picChg chg="del">
          <ac:chgData name="Silke Wesselmann" userId="bfd669729fa63570" providerId="LiveId" clId="{6C81387C-8801-46D3-97C1-06E15FC1F75A}" dt="2021-10-24T13:20:31.481" v="1378" actId="478"/>
          <ac:picMkLst>
            <pc:docMk/>
            <pc:sldMk cId="134352240" sldId="511"/>
            <ac:picMk id="7" creationId="{BA26E8CF-5759-4BDF-882F-0756CB1DA09F}"/>
          </ac:picMkLst>
        </pc:picChg>
        <pc:picChg chg="del">
          <ac:chgData name="Silke Wesselmann" userId="bfd669729fa63570" providerId="LiveId" clId="{6C81387C-8801-46D3-97C1-06E15FC1F75A}" dt="2021-10-24T13:20:15.415" v="1376" actId="478"/>
          <ac:picMkLst>
            <pc:docMk/>
            <pc:sldMk cId="134352240" sldId="511"/>
            <ac:picMk id="8" creationId="{1567F262-9F90-4B4A-A6BD-C97B85998EC4}"/>
          </ac:picMkLst>
        </pc:picChg>
      </pc:sldChg>
      <pc:sldChg chg="addSp del">
        <pc:chgData name="Silke Wesselmann" userId="bfd669729fa63570" providerId="LiveId" clId="{6C81387C-8801-46D3-97C1-06E15FC1F75A}" dt="2021-10-24T10:58:21.729" v="701" actId="2696"/>
        <pc:sldMkLst>
          <pc:docMk/>
          <pc:sldMk cId="4189347862" sldId="511"/>
        </pc:sldMkLst>
        <pc:picChg chg="add">
          <ac:chgData name="Silke Wesselmann" userId="bfd669729fa63570" providerId="LiveId" clId="{6C81387C-8801-46D3-97C1-06E15FC1F75A}" dt="2021-10-24T09:43:22.130" v="155"/>
          <ac:picMkLst>
            <pc:docMk/>
            <pc:sldMk cId="4189347862" sldId="511"/>
            <ac:picMk id="6" creationId="{BBB6F425-0196-4CEC-803D-76FB7FA47DBE}"/>
          </ac:picMkLst>
        </pc:picChg>
        <pc:picChg chg="add">
          <ac:chgData name="Silke Wesselmann" userId="bfd669729fa63570" providerId="LiveId" clId="{6C81387C-8801-46D3-97C1-06E15FC1F75A}" dt="2021-10-24T09:43:22.130" v="155"/>
          <ac:picMkLst>
            <pc:docMk/>
            <pc:sldMk cId="4189347862" sldId="511"/>
            <ac:picMk id="7" creationId="{BA26E8CF-5759-4BDF-882F-0756CB1DA09F}"/>
          </ac:picMkLst>
        </pc:picChg>
        <pc:picChg chg="add">
          <ac:chgData name="Silke Wesselmann" userId="bfd669729fa63570" providerId="LiveId" clId="{6C81387C-8801-46D3-97C1-06E15FC1F75A}" dt="2021-10-24T09:43:22.130" v="155"/>
          <ac:picMkLst>
            <pc:docMk/>
            <pc:sldMk cId="4189347862" sldId="511"/>
            <ac:picMk id="8" creationId="{1567F262-9F90-4B4A-A6BD-C97B85998EC4}"/>
          </ac:picMkLst>
        </pc:picChg>
      </pc:sldChg>
      <pc:sldChg chg="addSp delSp modSp add ord">
        <pc:chgData name="Silke Wesselmann" userId="bfd669729fa63570" providerId="LiveId" clId="{6C81387C-8801-46D3-97C1-06E15FC1F75A}" dt="2021-10-24T13:44:19.706" v="1703" actId="6549"/>
        <pc:sldMkLst>
          <pc:docMk/>
          <pc:sldMk cId="414991633" sldId="512"/>
        </pc:sldMkLst>
        <pc:spChg chg="mod">
          <ac:chgData name="Silke Wesselmann" userId="bfd669729fa63570" providerId="LiveId" clId="{6C81387C-8801-46D3-97C1-06E15FC1F75A}" dt="2021-10-24T13:44:19.706" v="1703" actId="6549"/>
          <ac:spMkLst>
            <pc:docMk/>
            <pc:sldMk cId="414991633" sldId="512"/>
            <ac:spMk id="2" creationId="{00000000-0000-0000-0000-000000000000}"/>
          </ac:spMkLst>
        </pc:spChg>
        <pc:spChg chg="add del mod">
          <ac:chgData name="Silke Wesselmann" userId="bfd669729fa63570" providerId="LiveId" clId="{6C81387C-8801-46D3-97C1-06E15FC1F75A}" dt="2021-10-24T13:43:49.045" v="1631"/>
          <ac:spMkLst>
            <pc:docMk/>
            <pc:sldMk cId="414991633" sldId="512"/>
            <ac:spMk id="8" creationId="{E9583339-3ECF-4273-8EA8-B88B0CFA2A06}"/>
          </ac:spMkLst>
        </pc:spChg>
      </pc:sldChg>
      <pc:sldChg chg="del">
        <pc:chgData name="Silke Wesselmann" userId="bfd669729fa63570" providerId="LiveId" clId="{6C81387C-8801-46D3-97C1-06E15FC1F75A}" dt="2021-10-24T10:58:21.742" v="702" actId="2696"/>
        <pc:sldMkLst>
          <pc:docMk/>
          <pc:sldMk cId="1373337623" sldId="512"/>
        </pc:sldMkLst>
      </pc:sldChg>
      <pc:sldChg chg="del">
        <pc:chgData name="Silke Wesselmann" userId="bfd669729fa63570" providerId="LiveId" clId="{6C81387C-8801-46D3-97C1-06E15FC1F75A}" dt="2021-10-24T10:58:21.764" v="703" actId="2696"/>
        <pc:sldMkLst>
          <pc:docMk/>
          <pc:sldMk cId="2124109585" sldId="513"/>
        </pc:sldMkLst>
      </pc:sldChg>
      <pc:sldChg chg="modSp add ord">
        <pc:chgData name="Silke Wesselmann" userId="bfd669729fa63570" providerId="LiveId" clId="{6C81387C-8801-46D3-97C1-06E15FC1F75A}" dt="2021-10-24T16:05:47.454" v="3232" actId="20577"/>
        <pc:sldMkLst>
          <pc:docMk/>
          <pc:sldMk cId="4283378486" sldId="513"/>
        </pc:sldMkLst>
        <pc:spChg chg="mod">
          <ac:chgData name="Silke Wesselmann" userId="bfd669729fa63570" providerId="LiveId" clId="{6C81387C-8801-46D3-97C1-06E15FC1F75A}" dt="2021-10-24T16:05:47.454" v="3232" actId="20577"/>
          <ac:spMkLst>
            <pc:docMk/>
            <pc:sldMk cId="4283378486" sldId="513"/>
            <ac:spMk id="15" creationId="{00000000-0000-0000-0000-000000000000}"/>
          </ac:spMkLst>
        </pc:spChg>
      </pc:sldChg>
      <pc:sldChg chg="modSp add ord">
        <pc:chgData name="Silke Wesselmann" userId="bfd669729fa63570" providerId="LiveId" clId="{6C81387C-8801-46D3-97C1-06E15FC1F75A}" dt="2021-10-24T13:44:34.847" v="1716" actId="20577"/>
        <pc:sldMkLst>
          <pc:docMk/>
          <pc:sldMk cId="1592554827" sldId="514"/>
        </pc:sldMkLst>
        <pc:spChg chg="mod">
          <ac:chgData name="Silke Wesselmann" userId="bfd669729fa63570" providerId="LiveId" clId="{6C81387C-8801-46D3-97C1-06E15FC1F75A}" dt="2021-10-24T13:44:34.847" v="1716" actId="20577"/>
          <ac:spMkLst>
            <pc:docMk/>
            <pc:sldMk cId="1592554827" sldId="514"/>
            <ac:spMk id="9" creationId="{3D6F52DB-4E42-4433-95D0-07650DD80FE9}"/>
          </ac:spMkLst>
        </pc:spChg>
        <pc:spChg chg="mod">
          <ac:chgData name="Silke Wesselmann" userId="bfd669729fa63570" providerId="LiveId" clId="{6C81387C-8801-46D3-97C1-06E15FC1F75A}" dt="2021-10-24T13:20:47.788" v="1380" actId="113"/>
          <ac:spMkLst>
            <pc:docMk/>
            <pc:sldMk cId="1592554827" sldId="514"/>
            <ac:spMk id="15" creationId="{00000000-0000-0000-0000-000000000000}"/>
          </ac:spMkLst>
        </pc:spChg>
      </pc:sldChg>
      <pc:sldChg chg="del">
        <pc:chgData name="Silke Wesselmann" userId="bfd669729fa63570" providerId="LiveId" clId="{6C81387C-8801-46D3-97C1-06E15FC1F75A}" dt="2021-10-24T10:58:21.777" v="704" actId="2696"/>
        <pc:sldMkLst>
          <pc:docMk/>
          <pc:sldMk cId="3010289975" sldId="514"/>
        </pc:sldMkLst>
      </pc:sldChg>
      <pc:sldChg chg="add del">
        <pc:chgData name="Silke Wesselmann" userId="bfd669729fa63570" providerId="LiveId" clId="{6C81387C-8801-46D3-97C1-06E15FC1F75A}" dt="2021-10-24T13:23:24.557" v="1388" actId="2696"/>
        <pc:sldMkLst>
          <pc:docMk/>
          <pc:sldMk cId="2597607534" sldId="515"/>
        </pc:sldMkLst>
      </pc:sldChg>
      <pc:sldChg chg="del">
        <pc:chgData name="Silke Wesselmann" userId="bfd669729fa63570" providerId="LiveId" clId="{6C81387C-8801-46D3-97C1-06E15FC1F75A}" dt="2021-10-24T10:58:21.791" v="705" actId="2696"/>
        <pc:sldMkLst>
          <pc:docMk/>
          <pc:sldMk cId="3657969604" sldId="515"/>
        </pc:sldMkLst>
      </pc:sldChg>
      <pc:sldChg chg="modSp add del ord">
        <pc:chgData name="Silke Wesselmann" userId="bfd669729fa63570" providerId="LiveId" clId="{6C81387C-8801-46D3-97C1-06E15FC1F75A}" dt="2021-10-24T13:45:35.799" v="1723" actId="2696"/>
        <pc:sldMkLst>
          <pc:docMk/>
          <pc:sldMk cId="1070382028" sldId="516"/>
        </pc:sldMkLst>
        <pc:spChg chg="mod">
          <ac:chgData name="Silke Wesselmann" userId="bfd669729fa63570" providerId="LiveId" clId="{6C81387C-8801-46D3-97C1-06E15FC1F75A}" dt="2021-10-24T11:38:30.650" v="1160" actId="1076"/>
          <ac:spMkLst>
            <pc:docMk/>
            <pc:sldMk cId="1070382028" sldId="516"/>
            <ac:spMk id="8" creationId="{00000000-0000-0000-0000-000000000000}"/>
          </ac:spMkLst>
        </pc:spChg>
        <pc:spChg chg="mod">
          <ac:chgData name="Silke Wesselmann" userId="bfd669729fa63570" providerId="LiveId" clId="{6C81387C-8801-46D3-97C1-06E15FC1F75A}" dt="2021-10-24T11:38:33.339" v="1161" actId="1076"/>
          <ac:spMkLst>
            <pc:docMk/>
            <pc:sldMk cId="1070382028" sldId="516"/>
            <ac:spMk id="9" creationId="{00000000-0000-0000-0000-000000000000}"/>
          </ac:spMkLst>
        </pc:spChg>
        <pc:graphicFrameChg chg="mod">
          <ac:chgData name="Silke Wesselmann" userId="bfd669729fa63570" providerId="LiveId" clId="{6C81387C-8801-46D3-97C1-06E15FC1F75A}" dt="2021-10-24T11:39:54.207" v="1164"/>
          <ac:graphicFrameMkLst>
            <pc:docMk/>
            <pc:sldMk cId="1070382028" sldId="516"/>
            <ac:graphicFrameMk id="4" creationId="{00000000-0000-0000-0000-000000000000}"/>
          </ac:graphicFrameMkLst>
        </pc:graphicFrameChg>
      </pc:sldChg>
      <pc:sldChg chg="add del">
        <pc:chgData name="Silke Wesselmann" userId="bfd669729fa63570" providerId="LiveId" clId="{6C81387C-8801-46D3-97C1-06E15FC1F75A}" dt="2021-10-24T15:35:55.323" v="2904" actId="2696"/>
        <pc:sldMkLst>
          <pc:docMk/>
          <pc:sldMk cId="1814664109" sldId="516"/>
        </pc:sldMkLst>
      </pc:sldChg>
      <pc:sldChg chg="del">
        <pc:chgData name="Silke Wesselmann" userId="bfd669729fa63570" providerId="LiveId" clId="{6C81387C-8801-46D3-97C1-06E15FC1F75A}" dt="2021-10-24T10:58:21.807" v="707" actId="2696"/>
        <pc:sldMkLst>
          <pc:docMk/>
          <pc:sldMk cId="2373833761" sldId="516"/>
        </pc:sldMkLst>
      </pc:sldChg>
      <pc:sldChg chg="del">
        <pc:chgData name="Silke Wesselmann" userId="bfd669729fa63570" providerId="LiveId" clId="{6C81387C-8801-46D3-97C1-06E15FC1F75A}" dt="2021-10-24T10:58:21.820" v="708" actId="2696"/>
        <pc:sldMkLst>
          <pc:docMk/>
          <pc:sldMk cId="991315288" sldId="517"/>
        </pc:sldMkLst>
      </pc:sldChg>
      <pc:sldChg chg="add del">
        <pc:chgData name="Silke Wesselmann" userId="bfd669729fa63570" providerId="LiveId" clId="{6C81387C-8801-46D3-97C1-06E15FC1F75A}" dt="2021-10-24T15:35:57.860" v="2905" actId="2696"/>
        <pc:sldMkLst>
          <pc:docMk/>
          <pc:sldMk cId="2134788240" sldId="517"/>
        </pc:sldMkLst>
      </pc:sldChg>
      <pc:sldChg chg="add del ord">
        <pc:chgData name="Silke Wesselmann" userId="bfd669729fa63570" providerId="LiveId" clId="{6C81387C-8801-46D3-97C1-06E15FC1F75A}" dt="2021-10-24T13:45:35.813" v="1724" actId="2696"/>
        <pc:sldMkLst>
          <pc:docMk/>
          <pc:sldMk cId="3919835320" sldId="517"/>
        </pc:sldMkLst>
      </pc:sldChg>
      <pc:sldChg chg="delSp modSp add del ord">
        <pc:chgData name="Silke Wesselmann" userId="bfd669729fa63570" providerId="LiveId" clId="{6C81387C-8801-46D3-97C1-06E15FC1F75A}" dt="2021-10-24T13:45:35.756" v="1720" actId="2696"/>
        <pc:sldMkLst>
          <pc:docMk/>
          <pc:sldMk cId="749943830" sldId="518"/>
        </pc:sldMkLst>
        <pc:spChg chg="mod">
          <ac:chgData name="Silke Wesselmann" userId="bfd669729fa63570" providerId="LiveId" clId="{6C81387C-8801-46D3-97C1-06E15FC1F75A}" dt="2021-10-24T11:11:19.975" v="1158" actId="12"/>
          <ac:spMkLst>
            <pc:docMk/>
            <pc:sldMk cId="749943830" sldId="518"/>
            <ac:spMk id="13" creationId="{00000000-0000-0000-0000-000000000000}"/>
          </ac:spMkLst>
        </pc:spChg>
        <pc:graphicFrameChg chg="mod">
          <ac:chgData name="Silke Wesselmann" userId="bfd669729fa63570" providerId="LiveId" clId="{6C81387C-8801-46D3-97C1-06E15FC1F75A}" dt="2021-10-24T11:10:13.496" v="1125" actId="1076"/>
          <ac:graphicFrameMkLst>
            <pc:docMk/>
            <pc:sldMk cId="749943830" sldId="518"/>
            <ac:graphicFrameMk id="5" creationId="{00000000-0000-0000-0000-000000000000}"/>
          </ac:graphicFrameMkLst>
        </pc:graphicFrameChg>
        <pc:picChg chg="del">
          <ac:chgData name="Silke Wesselmann" userId="bfd669729fa63570" providerId="LiveId" clId="{6C81387C-8801-46D3-97C1-06E15FC1F75A}" dt="2021-10-24T11:10:16.834" v="1126" actId="478"/>
          <ac:picMkLst>
            <pc:docMk/>
            <pc:sldMk cId="749943830" sldId="518"/>
            <ac:picMk id="45" creationId="{00000000-0000-0000-0000-000000000000}"/>
          </ac:picMkLst>
        </pc:picChg>
      </pc:sldChg>
      <pc:sldChg chg="add ord modTransition">
        <pc:chgData name="Silke Wesselmann" userId="bfd669729fa63570" providerId="LiveId" clId="{6C81387C-8801-46D3-97C1-06E15FC1F75A}" dt="2021-10-24T16:43:34.119" v="4380"/>
        <pc:sldMkLst>
          <pc:docMk/>
          <pc:sldMk cId="1297207210" sldId="518"/>
        </pc:sldMkLst>
      </pc:sldChg>
      <pc:sldChg chg="addSp del">
        <pc:chgData name="Silke Wesselmann" userId="bfd669729fa63570" providerId="LiveId" clId="{6C81387C-8801-46D3-97C1-06E15FC1F75A}" dt="2021-10-24T10:58:21.837" v="710" actId="2696"/>
        <pc:sldMkLst>
          <pc:docMk/>
          <pc:sldMk cId="2188695340" sldId="518"/>
        </pc:sldMkLst>
        <pc:picChg chg="add">
          <ac:chgData name="Silke Wesselmann" userId="bfd669729fa63570" providerId="LiveId" clId="{6C81387C-8801-46D3-97C1-06E15FC1F75A}" dt="2021-10-24T09:43:25.333" v="156"/>
          <ac:picMkLst>
            <pc:docMk/>
            <pc:sldMk cId="2188695340" sldId="518"/>
            <ac:picMk id="6" creationId="{4B511756-0731-4685-AC78-95A09A7BCD3E}"/>
          </ac:picMkLst>
        </pc:picChg>
        <pc:picChg chg="add">
          <ac:chgData name="Silke Wesselmann" userId="bfd669729fa63570" providerId="LiveId" clId="{6C81387C-8801-46D3-97C1-06E15FC1F75A}" dt="2021-10-24T09:43:25.333" v="156"/>
          <ac:picMkLst>
            <pc:docMk/>
            <pc:sldMk cId="2188695340" sldId="518"/>
            <ac:picMk id="7" creationId="{4347385E-4528-48AF-8442-A25769A93F84}"/>
          </ac:picMkLst>
        </pc:picChg>
        <pc:picChg chg="add">
          <ac:chgData name="Silke Wesselmann" userId="bfd669729fa63570" providerId="LiveId" clId="{6C81387C-8801-46D3-97C1-06E15FC1F75A}" dt="2021-10-24T09:43:25.333" v="156"/>
          <ac:picMkLst>
            <pc:docMk/>
            <pc:sldMk cId="2188695340" sldId="518"/>
            <ac:picMk id="8" creationId="{923E67A4-E4C8-4E6C-B71B-930293E2C75A}"/>
          </ac:picMkLst>
        </pc:picChg>
      </pc:sldChg>
      <pc:sldChg chg="addSp modSp add ord modTransition">
        <pc:chgData name="Silke Wesselmann" userId="bfd669729fa63570" providerId="LiveId" clId="{6C81387C-8801-46D3-97C1-06E15FC1F75A}" dt="2021-10-24T17:09:48.361" v="4968"/>
        <pc:sldMkLst>
          <pc:docMk/>
          <pc:sldMk cId="1474296232" sldId="519"/>
        </pc:sldMkLst>
        <pc:picChg chg="add mod">
          <ac:chgData name="Silke Wesselmann" userId="bfd669729fa63570" providerId="LiveId" clId="{6C81387C-8801-46D3-97C1-06E15FC1F75A}" dt="2021-10-24T13:56:00.785" v="1741" actId="1076"/>
          <ac:picMkLst>
            <pc:docMk/>
            <pc:sldMk cId="1474296232" sldId="519"/>
            <ac:picMk id="10" creationId="{3DDD5EDF-FBC6-4354-9DDF-79C4D53A865A}"/>
          </ac:picMkLst>
        </pc:picChg>
      </pc:sldChg>
      <pc:sldChg chg="del">
        <pc:chgData name="Silke Wesselmann" userId="bfd669729fa63570" providerId="LiveId" clId="{6C81387C-8801-46D3-97C1-06E15FC1F75A}" dt="2021-10-24T10:58:21.851" v="711" actId="2696"/>
        <pc:sldMkLst>
          <pc:docMk/>
          <pc:sldMk cId="3888886280" sldId="519"/>
        </pc:sldMkLst>
      </pc:sldChg>
      <pc:sldChg chg="del">
        <pc:chgData name="Silke Wesselmann" userId="bfd669729fa63570" providerId="LiveId" clId="{6C81387C-8801-46D3-97C1-06E15FC1F75A}" dt="2021-10-24T10:58:21.856" v="712" actId="2696"/>
        <pc:sldMkLst>
          <pc:docMk/>
          <pc:sldMk cId="362930115" sldId="520"/>
        </pc:sldMkLst>
      </pc:sldChg>
      <pc:sldChg chg="add ord">
        <pc:chgData name="Silke Wesselmann" userId="bfd669729fa63570" providerId="LiveId" clId="{6C81387C-8801-46D3-97C1-06E15FC1F75A}" dt="2021-10-24T13:36:04.036" v="1465"/>
        <pc:sldMkLst>
          <pc:docMk/>
          <pc:sldMk cId="3857524522" sldId="520"/>
        </pc:sldMkLst>
      </pc:sldChg>
      <pc:sldChg chg="del">
        <pc:chgData name="Silke Wesselmann" userId="bfd669729fa63570" providerId="LiveId" clId="{6C81387C-8801-46D3-97C1-06E15FC1F75A}" dt="2021-10-24T10:58:21.869" v="713" actId="2696"/>
        <pc:sldMkLst>
          <pc:docMk/>
          <pc:sldMk cId="2133296660" sldId="521"/>
        </pc:sldMkLst>
      </pc:sldChg>
      <pc:sldChg chg="add del">
        <pc:chgData name="Silke Wesselmann" userId="bfd669729fa63570" providerId="LiveId" clId="{6C81387C-8801-46D3-97C1-06E15FC1F75A}" dt="2021-10-24T13:15:37.584" v="1169" actId="2696"/>
        <pc:sldMkLst>
          <pc:docMk/>
          <pc:sldMk cId="3086355098" sldId="521"/>
        </pc:sldMkLst>
      </pc:sldChg>
      <pc:sldChg chg="add del">
        <pc:chgData name="Silke Wesselmann" userId="bfd669729fa63570" providerId="LiveId" clId="{6C81387C-8801-46D3-97C1-06E15FC1F75A}" dt="2021-10-24T13:15:40.204" v="1170" actId="2696"/>
        <pc:sldMkLst>
          <pc:docMk/>
          <pc:sldMk cId="858111941" sldId="522"/>
        </pc:sldMkLst>
      </pc:sldChg>
      <pc:sldChg chg="del">
        <pc:chgData name="Silke Wesselmann" userId="bfd669729fa63570" providerId="LiveId" clId="{6C81387C-8801-46D3-97C1-06E15FC1F75A}" dt="2021-10-24T10:58:21.884" v="714" actId="2696"/>
        <pc:sldMkLst>
          <pc:docMk/>
          <pc:sldMk cId="2224779781" sldId="522"/>
        </pc:sldMkLst>
      </pc:sldChg>
      <pc:sldChg chg="add ord">
        <pc:chgData name="Silke Wesselmann" userId="bfd669729fa63570" providerId="LiveId" clId="{6C81387C-8801-46D3-97C1-06E15FC1F75A}" dt="2021-10-24T13:36:04.036" v="1465"/>
        <pc:sldMkLst>
          <pc:docMk/>
          <pc:sldMk cId="259385576" sldId="523"/>
        </pc:sldMkLst>
      </pc:sldChg>
      <pc:sldChg chg="del">
        <pc:chgData name="Silke Wesselmann" userId="bfd669729fa63570" providerId="LiveId" clId="{6C81387C-8801-46D3-97C1-06E15FC1F75A}" dt="2021-10-24T10:58:21.919" v="715" actId="2696"/>
        <pc:sldMkLst>
          <pc:docMk/>
          <pc:sldMk cId="1673217627" sldId="523"/>
        </pc:sldMkLst>
      </pc:sldChg>
      <pc:sldChg chg="del">
        <pc:chgData name="Silke Wesselmann" userId="bfd669729fa63570" providerId="LiveId" clId="{6C81387C-8801-46D3-97C1-06E15FC1F75A}" dt="2021-10-24T10:58:21.932" v="716" actId="2696"/>
        <pc:sldMkLst>
          <pc:docMk/>
          <pc:sldMk cId="1551582795" sldId="524"/>
        </pc:sldMkLst>
      </pc:sldChg>
      <pc:sldChg chg="modSp add ord">
        <pc:chgData name="Silke Wesselmann" userId="bfd669729fa63570" providerId="LiveId" clId="{6C81387C-8801-46D3-97C1-06E15FC1F75A}" dt="2021-10-24T13:36:04.036" v="1465"/>
        <pc:sldMkLst>
          <pc:docMk/>
          <pc:sldMk cId="3787013202" sldId="524"/>
        </pc:sldMkLst>
        <pc:spChg chg="mod">
          <ac:chgData name="Silke Wesselmann" userId="bfd669729fa63570" providerId="LiveId" clId="{6C81387C-8801-46D3-97C1-06E15FC1F75A}" dt="2021-10-24T13:17:24.210" v="1239" actId="20577"/>
          <ac:spMkLst>
            <pc:docMk/>
            <pc:sldMk cId="3787013202" sldId="524"/>
            <ac:spMk id="2" creationId="{00000000-0000-0000-0000-000000000000}"/>
          </ac:spMkLst>
        </pc:spChg>
      </pc:sldChg>
      <pc:sldChg chg="add ord">
        <pc:chgData name="Silke Wesselmann" userId="bfd669729fa63570" providerId="LiveId" clId="{6C81387C-8801-46D3-97C1-06E15FC1F75A}" dt="2021-10-24T13:36:04.036" v="1465"/>
        <pc:sldMkLst>
          <pc:docMk/>
          <pc:sldMk cId="531764753" sldId="525"/>
        </pc:sldMkLst>
      </pc:sldChg>
      <pc:sldChg chg="del">
        <pc:chgData name="Silke Wesselmann" userId="bfd669729fa63570" providerId="LiveId" clId="{6C81387C-8801-46D3-97C1-06E15FC1F75A}" dt="2021-10-24T10:58:22.010" v="717" actId="2696"/>
        <pc:sldMkLst>
          <pc:docMk/>
          <pc:sldMk cId="2629629504" sldId="525"/>
        </pc:sldMkLst>
      </pc:sldChg>
      <pc:sldChg chg="del">
        <pc:chgData name="Silke Wesselmann" userId="bfd669729fa63570" providerId="LiveId" clId="{6C81387C-8801-46D3-97C1-06E15FC1F75A}" dt="2021-10-24T10:58:22.014" v="718" actId="2696"/>
        <pc:sldMkLst>
          <pc:docMk/>
          <pc:sldMk cId="80560305" sldId="526"/>
        </pc:sldMkLst>
      </pc:sldChg>
      <pc:sldChg chg="add ord">
        <pc:chgData name="Silke Wesselmann" userId="bfd669729fa63570" providerId="LiveId" clId="{6C81387C-8801-46D3-97C1-06E15FC1F75A}" dt="2021-10-24T13:36:04.036" v="1465"/>
        <pc:sldMkLst>
          <pc:docMk/>
          <pc:sldMk cId="2377280787" sldId="526"/>
        </pc:sldMkLst>
      </pc:sldChg>
      <pc:sldChg chg="add ord">
        <pc:chgData name="Silke Wesselmann" userId="bfd669729fa63570" providerId="LiveId" clId="{6C81387C-8801-46D3-97C1-06E15FC1F75A}" dt="2021-10-24T13:36:04.036" v="1465"/>
        <pc:sldMkLst>
          <pc:docMk/>
          <pc:sldMk cId="549839566" sldId="527"/>
        </pc:sldMkLst>
      </pc:sldChg>
      <pc:sldChg chg="del">
        <pc:chgData name="Silke Wesselmann" userId="bfd669729fa63570" providerId="LiveId" clId="{6C81387C-8801-46D3-97C1-06E15FC1F75A}" dt="2021-10-24T10:58:22.036" v="719" actId="2696"/>
        <pc:sldMkLst>
          <pc:docMk/>
          <pc:sldMk cId="939630829" sldId="527"/>
        </pc:sldMkLst>
      </pc:sldChg>
      <pc:sldChg chg="add ord">
        <pc:chgData name="Silke Wesselmann" userId="bfd669729fa63570" providerId="LiveId" clId="{6C81387C-8801-46D3-97C1-06E15FC1F75A}" dt="2021-10-24T13:36:04.036" v="1465"/>
        <pc:sldMkLst>
          <pc:docMk/>
          <pc:sldMk cId="897968623" sldId="528"/>
        </pc:sldMkLst>
      </pc:sldChg>
      <pc:sldChg chg="del">
        <pc:chgData name="Silke Wesselmann" userId="bfd669729fa63570" providerId="LiveId" clId="{6C81387C-8801-46D3-97C1-06E15FC1F75A}" dt="2021-10-24T10:58:22.100" v="720" actId="2696"/>
        <pc:sldMkLst>
          <pc:docMk/>
          <pc:sldMk cId="1277968470" sldId="528"/>
        </pc:sldMkLst>
      </pc:sldChg>
      <pc:sldChg chg="del">
        <pc:chgData name="Silke Wesselmann" userId="bfd669729fa63570" providerId="LiveId" clId="{6C81387C-8801-46D3-97C1-06E15FC1F75A}" dt="2021-10-24T10:58:22.104" v="721" actId="2696"/>
        <pc:sldMkLst>
          <pc:docMk/>
          <pc:sldMk cId="370200044" sldId="529"/>
        </pc:sldMkLst>
      </pc:sldChg>
      <pc:sldChg chg="add ord">
        <pc:chgData name="Silke Wesselmann" userId="bfd669729fa63570" providerId="LiveId" clId="{6C81387C-8801-46D3-97C1-06E15FC1F75A}" dt="2021-10-24T13:36:04.036" v="1465"/>
        <pc:sldMkLst>
          <pc:docMk/>
          <pc:sldMk cId="3061313190" sldId="529"/>
        </pc:sldMkLst>
      </pc:sldChg>
      <pc:sldChg chg="del">
        <pc:chgData name="Silke Wesselmann" userId="bfd669729fa63570" providerId="LiveId" clId="{6C81387C-8801-46D3-97C1-06E15FC1F75A}" dt="2021-10-24T10:58:22.117" v="722" actId="2696"/>
        <pc:sldMkLst>
          <pc:docMk/>
          <pc:sldMk cId="1115239699" sldId="530"/>
        </pc:sldMkLst>
      </pc:sldChg>
      <pc:sldChg chg="add ord">
        <pc:chgData name="Silke Wesselmann" userId="bfd669729fa63570" providerId="LiveId" clId="{6C81387C-8801-46D3-97C1-06E15FC1F75A}" dt="2021-10-24T13:36:04.036" v="1465"/>
        <pc:sldMkLst>
          <pc:docMk/>
          <pc:sldMk cId="1792711597" sldId="530"/>
        </pc:sldMkLst>
      </pc:sldChg>
      <pc:sldChg chg="del">
        <pc:chgData name="Silke Wesselmann" userId="bfd669729fa63570" providerId="LiveId" clId="{6C81387C-8801-46D3-97C1-06E15FC1F75A}" dt="2021-10-24T10:58:22.131" v="723" actId="2696"/>
        <pc:sldMkLst>
          <pc:docMk/>
          <pc:sldMk cId="846441261" sldId="531"/>
        </pc:sldMkLst>
      </pc:sldChg>
      <pc:sldChg chg="add ord">
        <pc:chgData name="Silke Wesselmann" userId="bfd669729fa63570" providerId="LiveId" clId="{6C81387C-8801-46D3-97C1-06E15FC1F75A}" dt="2021-10-24T13:36:04.036" v="1465"/>
        <pc:sldMkLst>
          <pc:docMk/>
          <pc:sldMk cId="3896768607" sldId="531"/>
        </pc:sldMkLst>
      </pc:sldChg>
      <pc:sldChg chg="modSp add ord">
        <pc:chgData name="Silke Wesselmann" userId="bfd669729fa63570" providerId="LiveId" clId="{6C81387C-8801-46D3-97C1-06E15FC1F75A}" dt="2021-10-24T13:53:58.049" v="1734" actId="20577"/>
        <pc:sldMkLst>
          <pc:docMk/>
          <pc:sldMk cId="592697165" sldId="532"/>
        </pc:sldMkLst>
        <pc:spChg chg="mod">
          <ac:chgData name="Silke Wesselmann" userId="bfd669729fa63570" providerId="LiveId" clId="{6C81387C-8801-46D3-97C1-06E15FC1F75A}" dt="2021-10-24T13:53:58.049" v="1734" actId="20577"/>
          <ac:spMkLst>
            <pc:docMk/>
            <pc:sldMk cId="592697165" sldId="532"/>
            <ac:spMk id="2" creationId="{00000000-0000-0000-0000-000000000000}"/>
          </ac:spMkLst>
        </pc:spChg>
      </pc:sldChg>
      <pc:sldChg chg="addSp del">
        <pc:chgData name="Silke Wesselmann" userId="bfd669729fa63570" providerId="LiveId" clId="{6C81387C-8801-46D3-97C1-06E15FC1F75A}" dt="2021-10-24T10:58:22.143" v="724" actId="2696"/>
        <pc:sldMkLst>
          <pc:docMk/>
          <pc:sldMk cId="3720951609" sldId="532"/>
        </pc:sldMkLst>
        <pc:picChg chg="add">
          <ac:chgData name="Silke Wesselmann" userId="bfd669729fa63570" providerId="LiveId" clId="{6C81387C-8801-46D3-97C1-06E15FC1F75A}" dt="2021-10-24T09:43:30.520" v="157"/>
          <ac:picMkLst>
            <pc:docMk/>
            <pc:sldMk cId="3720951609" sldId="532"/>
            <ac:picMk id="5" creationId="{7108B46F-9CA3-4B9F-8F94-77E2413FBA79}"/>
          </ac:picMkLst>
        </pc:picChg>
        <pc:picChg chg="add">
          <ac:chgData name="Silke Wesselmann" userId="bfd669729fa63570" providerId="LiveId" clId="{6C81387C-8801-46D3-97C1-06E15FC1F75A}" dt="2021-10-24T09:43:30.520" v="157"/>
          <ac:picMkLst>
            <pc:docMk/>
            <pc:sldMk cId="3720951609" sldId="532"/>
            <ac:picMk id="7" creationId="{710B88DC-3F42-41F9-B9C1-FCE47D8A9F55}"/>
          </ac:picMkLst>
        </pc:picChg>
        <pc:picChg chg="add">
          <ac:chgData name="Silke Wesselmann" userId="bfd669729fa63570" providerId="LiveId" clId="{6C81387C-8801-46D3-97C1-06E15FC1F75A}" dt="2021-10-24T09:43:30.520" v="157"/>
          <ac:picMkLst>
            <pc:docMk/>
            <pc:sldMk cId="3720951609" sldId="532"/>
            <ac:picMk id="8" creationId="{7FFF9A4D-0608-43C0-8928-A2D92E09F20E}"/>
          </ac:picMkLst>
        </pc:picChg>
      </pc:sldChg>
      <pc:sldChg chg="addSp del">
        <pc:chgData name="Silke Wesselmann" userId="bfd669729fa63570" providerId="LiveId" clId="{6C81387C-8801-46D3-97C1-06E15FC1F75A}" dt="2021-10-24T10:58:22.154" v="725" actId="2696"/>
        <pc:sldMkLst>
          <pc:docMk/>
          <pc:sldMk cId="2310337980" sldId="533"/>
        </pc:sldMkLst>
        <pc:picChg chg="add">
          <ac:chgData name="Silke Wesselmann" userId="bfd669729fa63570" providerId="LiveId" clId="{6C81387C-8801-46D3-97C1-06E15FC1F75A}" dt="2021-10-24T09:43:31.471" v="158"/>
          <ac:picMkLst>
            <pc:docMk/>
            <pc:sldMk cId="2310337980" sldId="533"/>
            <ac:picMk id="4" creationId="{1818A30D-992E-4BF8-B3F1-4470A09743E9}"/>
          </ac:picMkLst>
        </pc:picChg>
        <pc:picChg chg="add">
          <ac:chgData name="Silke Wesselmann" userId="bfd669729fa63570" providerId="LiveId" clId="{6C81387C-8801-46D3-97C1-06E15FC1F75A}" dt="2021-10-24T09:43:31.471" v="158"/>
          <ac:picMkLst>
            <pc:docMk/>
            <pc:sldMk cId="2310337980" sldId="533"/>
            <ac:picMk id="6" creationId="{A2F8011A-FF65-4499-A764-DDE766BF913F}"/>
          </ac:picMkLst>
        </pc:picChg>
        <pc:picChg chg="add">
          <ac:chgData name="Silke Wesselmann" userId="bfd669729fa63570" providerId="LiveId" clId="{6C81387C-8801-46D3-97C1-06E15FC1F75A}" dt="2021-10-24T09:43:31.471" v="158"/>
          <ac:picMkLst>
            <pc:docMk/>
            <pc:sldMk cId="2310337980" sldId="533"/>
            <ac:picMk id="7" creationId="{C52D2295-A15E-4C03-B747-F98C1B060A4E}"/>
          </ac:picMkLst>
        </pc:picChg>
      </pc:sldChg>
      <pc:sldChg chg="add ord">
        <pc:chgData name="Silke Wesselmann" userId="bfd669729fa63570" providerId="LiveId" clId="{6C81387C-8801-46D3-97C1-06E15FC1F75A}" dt="2021-10-24T13:36:04.036" v="1465"/>
        <pc:sldMkLst>
          <pc:docMk/>
          <pc:sldMk cId="3091444692" sldId="533"/>
        </pc:sldMkLst>
      </pc:sldChg>
      <pc:sldChg chg="modSp add del ord">
        <pc:chgData name="Silke Wesselmann" userId="bfd669729fa63570" providerId="LiveId" clId="{6C81387C-8801-46D3-97C1-06E15FC1F75A}" dt="2021-10-24T13:58:34.622" v="1805" actId="20577"/>
        <pc:sldMkLst>
          <pc:docMk/>
          <pc:sldMk cId="1330357130" sldId="534"/>
        </pc:sldMkLst>
        <pc:spChg chg="mod">
          <ac:chgData name="Silke Wesselmann" userId="bfd669729fa63570" providerId="LiveId" clId="{6C81387C-8801-46D3-97C1-06E15FC1F75A}" dt="2021-10-24T13:54:09.145" v="1735" actId="5793"/>
          <ac:spMkLst>
            <pc:docMk/>
            <pc:sldMk cId="1330357130" sldId="534"/>
            <ac:spMk id="2" creationId="{00000000-0000-0000-0000-000000000000}"/>
          </ac:spMkLst>
        </pc:spChg>
        <pc:spChg chg="mod">
          <ac:chgData name="Silke Wesselmann" userId="bfd669729fa63570" providerId="LiveId" clId="{6C81387C-8801-46D3-97C1-06E15FC1F75A}" dt="2021-10-24T13:58:34.622" v="1805" actId="20577"/>
          <ac:spMkLst>
            <pc:docMk/>
            <pc:sldMk cId="1330357130" sldId="534"/>
            <ac:spMk id="9" creationId="{00000000-0000-0000-0000-000000000000}"/>
          </ac:spMkLst>
        </pc:spChg>
      </pc:sldChg>
      <pc:sldChg chg="addSp del">
        <pc:chgData name="Silke Wesselmann" userId="bfd669729fa63570" providerId="LiveId" clId="{6C81387C-8801-46D3-97C1-06E15FC1F75A}" dt="2021-10-24T10:58:22.165" v="726" actId="2696"/>
        <pc:sldMkLst>
          <pc:docMk/>
          <pc:sldMk cId="3682877150" sldId="534"/>
        </pc:sldMkLst>
        <pc:picChg chg="add">
          <ac:chgData name="Silke Wesselmann" userId="bfd669729fa63570" providerId="LiveId" clId="{6C81387C-8801-46D3-97C1-06E15FC1F75A}" dt="2021-10-24T09:43:33.191" v="159"/>
          <ac:picMkLst>
            <pc:docMk/>
            <pc:sldMk cId="3682877150" sldId="534"/>
            <ac:picMk id="6" creationId="{117DC2AE-5352-4E19-AD8A-EDC2206B087A}"/>
          </ac:picMkLst>
        </pc:picChg>
        <pc:picChg chg="add">
          <ac:chgData name="Silke Wesselmann" userId="bfd669729fa63570" providerId="LiveId" clId="{6C81387C-8801-46D3-97C1-06E15FC1F75A}" dt="2021-10-24T09:43:33.191" v="159"/>
          <ac:picMkLst>
            <pc:docMk/>
            <pc:sldMk cId="3682877150" sldId="534"/>
            <ac:picMk id="7" creationId="{89D808B4-E173-49B1-9F56-7D97FDEDB3EE}"/>
          </ac:picMkLst>
        </pc:picChg>
        <pc:picChg chg="add">
          <ac:chgData name="Silke Wesselmann" userId="bfd669729fa63570" providerId="LiveId" clId="{6C81387C-8801-46D3-97C1-06E15FC1F75A}" dt="2021-10-24T09:43:33.191" v="159"/>
          <ac:picMkLst>
            <pc:docMk/>
            <pc:sldMk cId="3682877150" sldId="534"/>
            <ac:picMk id="8" creationId="{3DB5C1BA-1005-4665-B458-F819531321B9}"/>
          </ac:picMkLst>
        </pc:picChg>
      </pc:sldChg>
      <pc:sldChg chg="del">
        <pc:chgData name="Silke Wesselmann" userId="bfd669729fa63570" providerId="LiveId" clId="{6C81387C-8801-46D3-97C1-06E15FC1F75A}" dt="2021-10-24T10:58:22.168" v="727" actId="2696"/>
        <pc:sldMkLst>
          <pc:docMk/>
          <pc:sldMk cId="989939631" sldId="535"/>
        </pc:sldMkLst>
      </pc:sldChg>
      <pc:sldChg chg="add ord">
        <pc:chgData name="Silke Wesselmann" userId="bfd669729fa63570" providerId="LiveId" clId="{6C81387C-8801-46D3-97C1-06E15FC1F75A}" dt="2021-10-24T13:36:04.036" v="1465"/>
        <pc:sldMkLst>
          <pc:docMk/>
          <pc:sldMk cId="1049122336" sldId="535"/>
        </pc:sldMkLst>
      </pc:sldChg>
      <pc:sldChg chg="addSp delSp modSp add ord">
        <pc:chgData name="Silke Wesselmann" userId="bfd669729fa63570" providerId="LiveId" clId="{6C81387C-8801-46D3-97C1-06E15FC1F75A}" dt="2021-10-24T14:22:33.220" v="2147" actId="1076"/>
        <pc:sldMkLst>
          <pc:docMk/>
          <pc:sldMk cId="1176721874" sldId="536"/>
        </pc:sldMkLst>
        <pc:spChg chg="add mod">
          <ac:chgData name="Silke Wesselmann" userId="bfd669729fa63570" providerId="LiveId" clId="{6C81387C-8801-46D3-97C1-06E15FC1F75A}" dt="2021-10-24T14:18:09.143" v="1988" actId="207"/>
          <ac:spMkLst>
            <pc:docMk/>
            <pc:sldMk cId="1176721874" sldId="536"/>
            <ac:spMk id="3" creationId="{8A38D695-DAA8-46D7-9DA0-E738EBD70358}"/>
          </ac:spMkLst>
        </pc:spChg>
        <pc:spChg chg="mod ord">
          <ac:chgData name="Silke Wesselmann" userId="bfd669729fa63570" providerId="LiveId" clId="{6C81387C-8801-46D3-97C1-06E15FC1F75A}" dt="2021-10-24T14:22:33.220" v="2147" actId="1076"/>
          <ac:spMkLst>
            <pc:docMk/>
            <pc:sldMk cId="1176721874" sldId="536"/>
            <ac:spMk id="4" creationId="{00000000-0000-0000-0000-000000000000}"/>
          </ac:spMkLst>
        </pc:spChg>
        <pc:spChg chg="add mod">
          <ac:chgData name="Silke Wesselmann" userId="bfd669729fa63570" providerId="LiveId" clId="{6C81387C-8801-46D3-97C1-06E15FC1F75A}" dt="2021-10-24T14:15:28.021" v="1950" actId="20577"/>
          <ac:spMkLst>
            <pc:docMk/>
            <pc:sldMk cId="1176721874" sldId="536"/>
            <ac:spMk id="5" creationId="{53C0906A-160B-4440-A502-D807978FBADE}"/>
          </ac:spMkLst>
        </pc:spChg>
        <pc:spChg chg="del mod">
          <ac:chgData name="Silke Wesselmann" userId="bfd669729fa63570" providerId="LiveId" clId="{6C81387C-8801-46D3-97C1-06E15FC1F75A}" dt="2021-10-24T14:15:02.712" v="1911" actId="478"/>
          <ac:spMkLst>
            <pc:docMk/>
            <pc:sldMk cId="1176721874" sldId="536"/>
            <ac:spMk id="7" creationId="{00000000-0000-0000-0000-000000000000}"/>
          </ac:spMkLst>
        </pc:spChg>
        <pc:spChg chg="add del">
          <ac:chgData name="Silke Wesselmann" userId="bfd669729fa63570" providerId="LiveId" clId="{6C81387C-8801-46D3-97C1-06E15FC1F75A}" dt="2021-10-24T14:17:18.163" v="1966"/>
          <ac:spMkLst>
            <pc:docMk/>
            <pc:sldMk cId="1176721874" sldId="536"/>
            <ac:spMk id="9" creationId="{730BAA79-C230-4CD8-AB1E-6E57EB537E3A}"/>
          </ac:spMkLst>
        </pc:spChg>
        <pc:spChg chg="add mod">
          <ac:chgData name="Silke Wesselmann" userId="bfd669729fa63570" providerId="LiveId" clId="{6C81387C-8801-46D3-97C1-06E15FC1F75A}" dt="2021-10-24T14:18:23.389" v="1999" actId="20577"/>
          <ac:spMkLst>
            <pc:docMk/>
            <pc:sldMk cId="1176721874" sldId="536"/>
            <ac:spMk id="10" creationId="{73EFBB00-5AD9-434A-8126-619E18905A3D}"/>
          </ac:spMkLst>
        </pc:spChg>
        <pc:spChg chg="add mod">
          <ac:chgData name="Silke Wesselmann" userId="bfd669729fa63570" providerId="LiveId" clId="{6C81387C-8801-46D3-97C1-06E15FC1F75A}" dt="2021-10-24T14:18:52.043" v="2053" actId="1076"/>
          <ac:spMkLst>
            <pc:docMk/>
            <pc:sldMk cId="1176721874" sldId="536"/>
            <ac:spMk id="11" creationId="{214E0907-B1AE-426A-AC2F-61A608EEB80E}"/>
          </ac:spMkLst>
        </pc:spChg>
        <pc:spChg chg="add mod">
          <ac:chgData name="Silke Wesselmann" userId="bfd669729fa63570" providerId="LiveId" clId="{6C81387C-8801-46D3-97C1-06E15FC1F75A}" dt="2021-10-24T14:21:50.592" v="2128" actId="207"/>
          <ac:spMkLst>
            <pc:docMk/>
            <pc:sldMk cId="1176721874" sldId="536"/>
            <ac:spMk id="13" creationId="{953FD718-84E6-43AB-BBDF-5AA4CA9F4C55}"/>
          </ac:spMkLst>
        </pc:spChg>
        <pc:spChg chg="add mod">
          <ac:chgData name="Silke Wesselmann" userId="bfd669729fa63570" providerId="LiveId" clId="{6C81387C-8801-46D3-97C1-06E15FC1F75A}" dt="2021-10-24T14:21:57.062" v="2129" actId="207"/>
          <ac:spMkLst>
            <pc:docMk/>
            <pc:sldMk cId="1176721874" sldId="536"/>
            <ac:spMk id="15" creationId="{79684108-4BB8-4ED0-94E9-C3A12207258F}"/>
          </ac:spMkLst>
        </pc:spChg>
        <pc:picChg chg="mod">
          <ac:chgData name="Silke Wesselmann" userId="bfd669729fa63570" providerId="LiveId" clId="{6C81387C-8801-46D3-97C1-06E15FC1F75A}" dt="2021-10-24T14:16:55.793" v="1961" actId="14100"/>
          <ac:picMkLst>
            <pc:docMk/>
            <pc:sldMk cId="1176721874" sldId="536"/>
            <ac:picMk id="2" creationId="{00000000-0000-0000-0000-000000000000}"/>
          </ac:picMkLst>
        </pc:picChg>
        <pc:picChg chg="add mod">
          <ac:chgData name="Silke Wesselmann" userId="bfd669729fa63570" providerId="LiveId" clId="{6C81387C-8801-46D3-97C1-06E15FC1F75A}" dt="2021-10-24T14:17:03.738" v="1964" actId="1076"/>
          <ac:picMkLst>
            <pc:docMk/>
            <pc:sldMk cId="1176721874" sldId="536"/>
            <ac:picMk id="6" creationId="{F07D67A7-0AC2-4789-B5CF-53294E622FC7}"/>
          </ac:picMkLst>
        </pc:picChg>
        <pc:picChg chg="add mod">
          <ac:chgData name="Silke Wesselmann" userId="bfd669729fa63570" providerId="LiveId" clId="{6C81387C-8801-46D3-97C1-06E15FC1F75A}" dt="2021-10-24T14:17:01.737" v="1963" actId="14100"/>
          <ac:picMkLst>
            <pc:docMk/>
            <pc:sldMk cId="1176721874" sldId="536"/>
            <ac:picMk id="8" creationId="{03B2C445-A5AC-48DB-9EFC-4389C1C0E88F}"/>
          </ac:picMkLst>
        </pc:picChg>
        <pc:picChg chg="add mod">
          <ac:chgData name="Silke Wesselmann" userId="bfd669729fa63570" providerId="LiveId" clId="{6C81387C-8801-46D3-97C1-06E15FC1F75A}" dt="2021-10-24T14:19:43.227" v="2082" actId="1076"/>
          <ac:picMkLst>
            <pc:docMk/>
            <pc:sldMk cId="1176721874" sldId="536"/>
            <ac:picMk id="12" creationId="{49761B0A-D3AC-4FDF-A2FC-77342BF048A8}"/>
          </ac:picMkLst>
        </pc:picChg>
        <pc:picChg chg="add mod">
          <ac:chgData name="Silke Wesselmann" userId="bfd669729fa63570" providerId="LiveId" clId="{6C81387C-8801-46D3-97C1-06E15FC1F75A}" dt="2021-10-24T14:20:47.403" v="2086" actId="1076"/>
          <ac:picMkLst>
            <pc:docMk/>
            <pc:sldMk cId="1176721874" sldId="536"/>
            <ac:picMk id="14" creationId="{FFCF0E6F-1687-46A6-9A68-7D12E78662D3}"/>
          </ac:picMkLst>
        </pc:picChg>
        <pc:picChg chg="add mod">
          <ac:chgData name="Silke Wesselmann" userId="bfd669729fa63570" providerId="LiveId" clId="{6C81387C-8801-46D3-97C1-06E15FC1F75A}" dt="2021-10-24T14:21:42.331" v="2127" actId="14100"/>
          <ac:picMkLst>
            <pc:docMk/>
            <pc:sldMk cId="1176721874" sldId="536"/>
            <ac:picMk id="16" creationId="{386F37BE-1166-44CE-ABEC-AC4FFAAAD413}"/>
          </ac:picMkLst>
        </pc:picChg>
      </pc:sldChg>
      <pc:sldChg chg="del">
        <pc:chgData name="Silke Wesselmann" userId="bfd669729fa63570" providerId="LiveId" clId="{6C81387C-8801-46D3-97C1-06E15FC1F75A}" dt="2021-10-24T10:58:22.182" v="729" actId="2696"/>
        <pc:sldMkLst>
          <pc:docMk/>
          <pc:sldMk cId="2204705985" sldId="536"/>
        </pc:sldMkLst>
      </pc:sldChg>
      <pc:sldChg chg="del">
        <pc:chgData name="Silke Wesselmann" userId="bfd669729fa63570" providerId="LiveId" clId="{6C81387C-8801-46D3-97C1-06E15FC1F75A}" dt="2021-10-24T10:58:22.311" v="730" actId="2696"/>
        <pc:sldMkLst>
          <pc:docMk/>
          <pc:sldMk cId="3791955370" sldId="537"/>
        </pc:sldMkLst>
      </pc:sldChg>
      <pc:sldChg chg="add del ord">
        <pc:chgData name="Silke Wesselmann" userId="bfd669729fa63570" providerId="LiveId" clId="{6C81387C-8801-46D3-97C1-06E15FC1F75A}" dt="2021-10-24T14:18:54.946" v="2054" actId="2696"/>
        <pc:sldMkLst>
          <pc:docMk/>
          <pc:sldMk cId="3863191249" sldId="537"/>
        </pc:sldMkLst>
      </pc:sldChg>
      <pc:sldChg chg="add del ord">
        <pc:chgData name="Silke Wesselmann" userId="bfd669729fa63570" providerId="LiveId" clId="{6C81387C-8801-46D3-97C1-06E15FC1F75A}" dt="2021-10-24T14:18:56.050" v="2055" actId="2696"/>
        <pc:sldMkLst>
          <pc:docMk/>
          <pc:sldMk cId="428051246" sldId="538"/>
        </pc:sldMkLst>
      </pc:sldChg>
      <pc:sldChg chg="del">
        <pc:chgData name="Silke Wesselmann" userId="bfd669729fa63570" providerId="LiveId" clId="{6C81387C-8801-46D3-97C1-06E15FC1F75A}" dt="2021-10-24T10:58:22.316" v="731" actId="2696"/>
        <pc:sldMkLst>
          <pc:docMk/>
          <pc:sldMk cId="2543904234" sldId="538"/>
        </pc:sldMkLst>
      </pc:sldChg>
      <pc:sldChg chg="add del ord">
        <pc:chgData name="Silke Wesselmann" userId="bfd669729fa63570" providerId="LiveId" clId="{6C81387C-8801-46D3-97C1-06E15FC1F75A}" dt="2021-10-24T14:19:49.396" v="2083" actId="2696"/>
        <pc:sldMkLst>
          <pc:docMk/>
          <pc:sldMk cId="1461354313" sldId="539"/>
        </pc:sldMkLst>
      </pc:sldChg>
      <pc:sldChg chg="del">
        <pc:chgData name="Silke Wesselmann" userId="bfd669729fa63570" providerId="LiveId" clId="{6C81387C-8801-46D3-97C1-06E15FC1F75A}" dt="2021-10-24T10:58:22.321" v="732" actId="2696"/>
        <pc:sldMkLst>
          <pc:docMk/>
          <pc:sldMk cId="2274754486" sldId="539"/>
        </pc:sldMkLst>
      </pc:sldChg>
      <pc:sldChg chg="del">
        <pc:chgData name="Silke Wesselmann" userId="bfd669729fa63570" providerId="LiveId" clId="{6C81387C-8801-46D3-97C1-06E15FC1F75A}" dt="2021-10-24T10:58:22.327" v="733" actId="2696"/>
        <pc:sldMkLst>
          <pc:docMk/>
          <pc:sldMk cId="1222435056" sldId="540"/>
        </pc:sldMkLst>
      </pc:sldChg>
      <pc:sldChg chg="add del ord">
        <pc:chgData name="Silke Wesselmann" userId="bfd669729fa63570" providerId="LiveId" clId="{6C81387C-8801-46D3-97C1-06E15FC1F75A}" dt="2021-10-24T13:37:01.993" v="1534" actId="2696"/>
        <pc:sldMkLst>
          <pc:docMk/>
          <pc:sldMk cId="3827276343" sldId="540"/>
        </pc:sldMkLst>
      </pc:sldChg>
      <pc:sldChg chg="del">
        <pc:chgData name="Silke Wesselmann" userId="bfd669729fa63570" providerId="LiveId" clId="{6C81387C-8801-46D3-97C1-06E15FC1F75A}" dt="2021-10-24T10:58:22.330" v="734" actId="2696"/>
        <pc:sldMkLst>
          <pc:docMk/>
          <pc:sldMk cId="2904925182" sldId="541"/>
        </pc:sldMkLst>
      </pc:sldChg>
      <pc:sldChg chg="add del ord">
        <pc:chgData name="Silke Wesselmann" userId="bfd669729fa63570" providerId="LiveId" clId="{6C81387C-8801-46D3-97C1-06E15FC1F75A}" dt="2021-10-24T13:37:03.456" v="1535" actId="2696"/>
        <pc:sldMkLst>
          <pc:docMk/>
          <pc:sldMk cId="3006926883" sldId="541"/>
        </pc:sldMkLst>
      </pc:sldChg>
      <pc:sldChg chg="del">
        <pc:chgData name="Silke Wesselmann" userId="bfd669729fa63570" providerId="LiveId" clId="{6C81387C-8801-46D3-97C1-06E15FC1F75A}" dt="2021-10-24T10:58:22.334" v="735" actId="2696"/>
        <pc:sldMkLst>
          <pc:docMk/>
          <pc:sldMk cId="2125867678" sldId="542"/>
        </pc:sldMkLst>
      </pc:sldChg>
      <pc:sldChg chg="add del ord">
        <pc:chgData name="Silke Wesselmann" userId="bfd669729fa63570" providerId="LiveId" clId="{6C81387C-8801-46D3-97C1-06E15FC1F75A}" dt="2021-10-24T14:15:45.536" v="1951" actId="2696"/>
        <pc:sldMkLst>
          <pc:docMk/>
          <pc:sldMk cId="3040558699" sldId="542"/>
        </pc:sldMkLst>
      </pc:sldChg>
      <pc:sldChg chg="del">
        <pc:chgData name="Silke Wesselmann" userId="bfd669729fa63570" providerId="LiveId" clId="{6C81387C-8801-46D3-97C1-06E15FC1F75A}" dt="2021-10-24T10:58:22.514" v="750" actId="2696"/>
        <pc:sldMkLst>
          <pc:docMk/>
          <pc:sldMk cId="136068816" sldId="543"/>
        </pc:sldMkLst>
      </pc:sldChg>
      <pc:sldChg chg="modSp add del ord">
        <pc:chgData name="Silke Wesselmann" userId="bfd669729fa63570" providerId="LiveId" clId="{6C81387C-8801-46D3-97C1-06E15FC1F75A}" dt="2021-10-24T15:37:45.112" v="2919" actId="2696"/>
        <pc:sldMkLst>
          <pc:docMk/>
          <pc:sldMk cId="1588860062" sldId="543"/>
        </pc:sldMkLst>
        <pc:spChg chg="mod">
          <ac:chgData name="Silke Wesselmann" userId="bfd669729fa63570" providerId="LiveId" clId="{6C81387C-8801-46D3-97C1-06E15FC1F75A}" dt="2021-10-24T15:37:34.302" v="2918" actId="20577"/>
          <ac:spMkLst>
            <pc:docMk/>
            <pc:sldMk cId="1588860062" sldId="543"/>
            <ac:spMk id="2" creationId="{00000000-0000-0000-0000-000000000000}"/>
          </ac:spMkLst>
        </pc:spChg>
      </pc:sldChg>
      <pc:sldChg chg="add">
        <pc:chgData name="Silke Wesselmann" userId="bfd669729fa63570" providerId="LiveId" clId="{6C81387C-8801-46D3-97C1-06E15FC1F75A}" dt="2021-10-24T15:37:51.679" v="2930"/>
        <pc:sldMkLst>
          <pc:docMk/>
          <pc:sldMk cId="3403467669" sldId="543"/>
        </pc:sldMkLst>
      </pc:sldChg>
      <pc:sldChg chg="addSp delSp del">
        <pc:chgData name="Silke Wesselmann" userId="bfd669729fa63570" providerId="LiveId" clId="{6C81387C-8801-46D3-97C1-06E15FC1F75A}" dt="2021-10-24T10:58:22.526" v="751" actId="2696"/>
        <pc:sldMkLst>
          <pc:docMk/>
          <pc:sldMk cId="2199982412" sldId="545"/>
        </pc:sldMkLst>
        <pc:picChg chg="add del">
          <ac:chgData name="Silke Wesselmann" userId="bfd669729fa63570" providerId="LiveId" clId="{6C81387C-8801-46D3-97C1-06E15FC1F75A}" dt="2021-10-24T09:44:03.459" v="176"/>
          <ac:picMkLst>
            <pc:docMk/>
            <pc:sldMk cId="2199982412" sldId="545"/>
            <ac:picMk id="9" creationId="{26342659-7BFB-424B-AD1C-3CB52B58443D}"/>
          </ac:picMkLst>
        </pc:picChg>
        <pc:picChg chg="add del">
          <ac:chgData name="Silke Wesselmann" userId="bfd669729fa63570" providerId="LiveId" clId="{6C81387C-8801-46D3-97C1-06E15FC1F75A}" dt="2021-10-24T09:44:03.459" v="176"/>
          <ac:picMkLst>
            <pc:docMk/>
            <pc:sldMk cId="2199982412" sldId="545"/>
            <ac:picMk id="12" creationId="{F9E99B57-9178-4A5B-9690-22EB49624457}"/>
          </ac:picMkLst>
        </pc:picChg>
        <pc:picChg chg="add del">
          <ac:chgData name="Silke Wesselmann" userId="bfd669729fa63570" providerId="LiveId" clId="{6C81387C-8801-46D3-97C1-06E15FC1F75A}" dt="2021-10-24T09:44:03.459" v="176"/>
          <ac:picMkLst>
            <pc:docMk/>
            <pc:sldMk cId="2199982412" sldId="545"/>
            <ac:picMk id="13" creationId="{7790437D-77D3-4358-9C2E-7E8EC78C5384}"/>
          </ac:picMkLst>
        </pc:picChg>
      </pc:sldChg>
      <pc:sldChg chg="add del">
        <pc:chgData name="Silke Wesselmann" userId="bfd669729fa63570" providerId="LiveId" clId="{6C81387C-8801-46D3-97C1-06E15FC1F75A}" dt="2021-10-24T13:29:54.428" v="1458" actId="2696"/>
        <pc:sldMkLst>
          <pc:docMk/>
          <pc:sldMk cId="3649127452" sldId="545"/>
        </pc:sldMkLst>
      </pc:sldChg>
      <pc:sldChg chg="add del">
        <pc:chgData name="Silke Wesselmann" userId="bfd669729fa63570" providerId="LiveId" clId="{6C81387C-8801-46D3-97C1-06E15FC1F75A}" dt="2021-10-24T13:28:54.574" v="1438" actId="2696"/>
        <pc:sldMkLst>
          <pc:docMk/>
          <pc:sldMk cId="3515275989" sldId="546"/>
        </pc:sldMkLst>
      </pc:sldChg>
      <pc:sldChg chg="del">
        <pc:chgData name="Silke Wesselmann" userId="bfd669729fa63570" providerId="LiveId" clId="{6C81387C-8801-46D3-97C1-06E15FC1F75A}" dt="2021-10-24T10:58:22.529" v="752" actId="2696"/>
        <pc:sldMkLst>
          <pc:docMk/>
          <pc:sldMk cId="3865895780" sldId="546"/>
        </pc:sldMkLst>
      </pc:sldChg>
      <pc:sldChg chg="del">
        <pc:chgData name="Silke Wesselmann" userId="bfd669729fa63570" providerId="LiveId" clId="{6C81387C-8801-46D3-97C1-06E15FC1F75A}" dt="2021-10-24T10:58:22.533" v="753" actId="2696"/>
        <pc:sldMkLst>
          <pc:docMk/>
          <pc:sldMk cId="1161141705" sldId="547"/>
        </pc:sldMkLst>
      </pc:sldChg>
      <pc:sldChg chg="add del">
        <pc:chgData name="Silke Wesselmann" userId="bfd669729fa63570" providerId="LiveId" clId="{6C81387C-8801-46D3-97C1-06E15FC1F75A}" dt="2021-10-24T13:28:55.033" v="1439" actId="2696"/>
        <pc:sldMkLst>
          <pc:docMk/>
          <pc:sldMk cId="2339244792" sldId="547"/>
        </pc:sldMkLst>
      </pc:sldChg>
      <pc:sldChg chg="del">
        <pc:chgData name="Silke Wesselmann" userId="bfd669729fa63570" providerId="LiveId" clId="{6C81387C-8801-46D3-97C1-06E15FC1F75A}" dt="2021-10-24T10:58:22.536" v="754" actId="2696"/>
        <pc:sldMkLst>
          <pc:docMk/>
          <pc:sldMk cId="2228710360" sldId="548"/>
        </pc:sldMkLst>
      </pc:sldChg>
      <pc:sldChg chg="add del">
        <pc:chgData name="Silke Wesselmann" userId="bfd669729fa63570" providerId="LiveId" clId="{6C81387C-8801-46D3-97C1-06E15FC1F75A}" dt="2021-10-24T13:28:55.488" v="1440" actId="2696"/>
        <pc:sldMkLst>
          <pc:docMk/>
          <pc:sldMk cId="2732976856" sldId="548"/>
        </pc:sldMkLst>
      </pc:sldChg>
      <pc:sldChg chg="del">
        <pc:chgData name="Silke Wesselmann" userId="bfd669729fa63570" providerId="LiveId" clId="{6C81387C-8801-46D3-97C1-06E15FC1F75A}" dt="2021-10-24T10:58:22.539" v="755" actId="2696"/>
        <pc:sldMkLst>
          <pc:docMk/>
          <pc:sldMk cId="243262208" sldId="549"/>
        </pc:sldMkLst>
      </pc:sldChg>
      <pc:sldChg chg="add del">
        <pc:chgData name="Silke Wesselmann" userId="bfd669729fa63570" providerId="LiveId" clId="{6C81387C-8801-46D3-97C1-06E15FC1F75A}" dt="2021-10-24T13:28:55.941" v="1441" actId="2696"/>
        <pc:sldMkLst>
          <pc:docMk/>
          <pc:sldMk cId="3345518043" sldId="549"/>
        </pc:sldMkLst>
      </pc:sldChg>
      <pc:sldChg chg="add del ord">
        <pc:chgData name="Silke Wesselmann" userId="bfd669729fa63570" providerId="LiveId" clId="{6C81387C-8801-46D3-97C1-06E15FC1F75A}" dt="2021-10-24T13:56:11.472" v="1742" actId="2696"/>
        <pc:sldMkLst>
          <pc:docMk/>
          <pc:sldMk cId="2276750115" sldId="591"/>
        </pc:sldMkLst>
      </pc:sldChg>
      <pc:sldChg chg="addSp delSp modSp add ord">
        <pc:chgData name="Silke Wesselmann" userId="bfd669729fa63570" providerId="LiveId" clId="{6C81387C-8801-46D3-97C1-06E15FC1F75A}" dt="2021-10-24T13:36:04.036" v="1465"/>
        <pc:sldMkLst>
          <pc:docMk/>
          <pc:sldMk cId="2829479627" sldId="595"/>
        </pc:sldMkLst>
        <pc:spChg chg="mod">
          <ac:chgData name="Silke Wesselmann" userId="bfd669729fa63570" providerId="LiveId" clId="{6C81387C-8801-46D3-97C1-06E15FC1F75A}" dt="2021-10-24T13:19:27.552" v="1370" actId="113"/>
          <ac:spMkLst>
            <pc:docMk/>
            <pc:sldMk cId="2829479627" sldId="595"/>
            <ac:spMk id="2" creationId="{00000000-0000-0000-0000-000000000000}"/>
          </ac:spMkLst>
        </pc:spChg>
        <pc:spChg chg="del mod">
          <ac:chgData name="Silke Wesselmann" userId="bfd669729fa63570" providerId="LiveId" clId="{6C81387C-8801-46D3-97C1-06E15FC1F75A}" dt="2021-10-24T13:18:25.290" v="1244" actId="478"/>
          <ac:spMkLst>
            <pc:docMk/>
            <pc:sldMk cId="2829479627" sldId="595"/>
            <ac:spMk id="8" creationId="{00000000-0000-0000-0000-000000000000}"/>
          </ac:spMkLst>
        </pc:spChg>
        <pc:spChg chg="del">
          <ac:chgData name="Silke Wesselmann" userId="bfd669729fa63570" providerId="LiveId" clId="{6C81387C-8801-46D3-97C1-06E15FC1F75A}" dt="2021-10-24T13:18:31.954" v="1248" actId="478"/>
          <ac:spMkLst>
            <pc:docMk/>
            <pc:sldMk cId="2829479627" sldId="595"/>
            <ac:spMk id="15" creationId="{00000000-0000-0000-0000-000000000000}"/>
          </ac:spMkLst>
        </pc:spChg>
        <pc:spChg chg="add del mod">
          <ac:chgData name="Silke Wesselmann" userId="bfd669729fa63570" providerId="LiveId" clId="{6C81387C-8801-46D3-97C1-06E15FC1F75A}" dt="2021-10-24T13:18:49.191" v="1252" actId="20577"/>
          <ac:spMkLst>
            <pc:docMk/>
            <pc:sldMk cId="2829479627" sldId="595"/>
            <ac:spMk id="16" creationId="{00000000-0000-0000-0000-000000000000}"/>
          </ac:spMkLst>
        </pc:spChg>
        <pc:picChg chg="mod">
          <ac:chgData name="Silke Wesselmann" userId="bfd669729fa63570" providerId="LiveId" clId="{6C81387C-8801-46D3-97C1-06E15FC1F75A}" dt="2021-10-24T13:18:45.224" v="1251" actId="1076"/>
          <ac:picMkLst>
            <pc:docMk/>
            <pc:sldMk cId="2829479627" sldId="595"/>
            <ac:picMk id="3" creationId="{00000000-0000-0000-0000-000000000000}"/>
          </ac:picMkLst>
        </pc:picChg>
        <pc:picChg chg="del">
          <ac:chgData name="Silke Wesselmann" userId="bfd669729fa63570" providerId="LiveId" clId="{6C81387C-8801-46D3-97C1-06E15FC1F75A}" dt="2021-10-24T13:18:30.141" v="1247" actId="478"/>
          <ac:picMkLst>
            <pc:docMk/>
            <pc:sldMk cId="2829479627" sldId="595"/>
            <ac:picMk id="11" creationId="{00000000-0000-0000-0000-000000000000}"/>
          </ac:picMkLst>
        </pc:picChg>
        <pc:picChg chg="del">
          <ac:chgData name="Silke Wesselmann" userId="bfd669729fa63570" providerId="LiveId" clId="{6C81387C-8801-46D3-97C1-06E15FC1F75A}" dt="2021-10-24T13:18:22.500" v="1242" actId="478"/>
          <ac:picMkLst>
            <pc:docMk/>
            <pc:sldMk cId="2829479627" sldId="595"/>
            <ac:picMk id="12" creationId="{00000000-0000-0000-0000-000000000000}"/>
          </ac:picMkLst>
        </pc:picChg>
        <pc:cxnChg chg="del">
          <ac:chgData name="Silke Wesselmann" userId="bfd669729fa63570" providerId="LiveId" clId="{6C81387C-8801-46D3-97C1-06E15FC1F75A}" dt="2021-10-24T13:18:35.222" v="1249" actId="478"/>
          <ac:cxnSpMkLst>
            <pc:docMk/>
            <pc:sldMk cId="2829479627" sldId="595"/>
            <ac:cxnSpMk id="5" creationId="{00000000-0000-0000-0000-000000000000}"/>
          </ac:cxnSpMkLst>
        </pc:cxnChg>
      </pc:sldChg>
      <pc:sldChg chg="add del ord">
        <pc:chgData name="Silke Wesselmann" userId="bfd669729fa63570" providerId="LiveId" clId="{6C81387C-8801-46D3-97C1-06E15FC1F75A}" dt="2021-10-24T15:10:50.090" v="2872" actId="2696"/>
        <pc:sldMkLst>
          <pc:docMk/>
          <pc:sldMk cId="4219672780" sldId="596"/>
        </pc:sldMkLst>
      </pc:sldChg>
      <pc:sldChg chg="add del ord">
        <pc:chgData name="Silke Wesselmann" userId="bfd669729fa63570" providerId="LiveId" clId="{6C81387C-8801-46D3-97C1-06E15FC1F75A}" dt="2021-10-24T16:02:37.929" v="3124" actId="2696"/>
        <pc:sldMkLst>
          <pc:docMk/>
          <pc:sldMk cId="3699943506" sldId="597"/>
        </pc:sldMkLst>
      </pc:sldChg>
      <pc:sldChg chg="add del ord">
        <pc:chgData name="Silke Wesselmann" userId="bfd669729fa63570" providerId="LiveId" clId="{6C81387C-8801-46D3-97C1-06E15FC1F75A}" dt="2021-10-24T13:28:20.251" v="1431" actId="2696"/>
        <pc:sldMkLst>
          <pc:docMk/>
          <pc:sldMk cId="1625181900" sldId="598"/>
        </pc:sldMkLst>
      </pc:sldChg>
      <pc:sldChg chg="del">
        <pc:chgData name="Silke Wesselmann" userId="bfd669729fa63570" providerId="LiveId" clId="{6C81387C-8801-46D3-97C1-06E15FC1F75A}" dt="2021-10-24T10:58:22.548" v="759" actId="2696"/>
        <pc:sldMkLst>
          <pc:docMk/>
          <pc:sldMk cId="4227685946" sldId="598"/>
        </pc:sldMkLst>
      </pc:sldChg>
      <pc:sldChg chg="del">
        <pc:chgData name="Silke Wesselmann" userId="bfd669729fa63570" providerId="LiveId" clId="{6C81387C-8801-46D3-97C1-06E15FC1F75A}" dt="2021-10-24T10:58:22.551" v="760" actId="2696"/>
        <pc:sldMkLst>
          <pc:docMk/>
          <pc:sldMk cId="1530304944" sldId="599"/>
        </pc:sldMkLst>
      </pc:sldChg>
      <pc:sldChg chg="add del">
        <pc:chgData name="Silke Wesselmann" userId="bfd669729fa63570" providerId="LiveId" clId="{6C81387C-8801-46D3-97C1-06E15FC1F75A}" dt="2021-10-24T13:28:57.617" v="1444" actId="2696"/>
        <pc:sldMkLst>
          <pc:docMk/>
          <pc:sldMk cId="2901560706" sldId="599"/>
        </pc:sldMkLst>
      </pc:sldChg>
      <pc:sldChg chg="del">
        <pc:chgData name="Silke Wesselmann" userId="bfd669729fa63570" providerId="LiveId" clId="{6C81387C-8801-46D3-97C1-06E15FC1F75A}" dt="2021-10-24T10:58:22.554" v="761" actId="2696"/>
        <pc:sldMkLst>
          <pc:docMk/>
          <pc:sldMk cId="2409214700" sldId="600"/>
        </pc:sldMkLst>
      </pc:sldChg>
      <pc:sldChg chg="add del">
        <pc:chgData name="Silke Wesselmann" userId="bfd669729fa63570" providerId="LiveId" clId="{6C81387C-8801-46D3-97C1-06E15FC1F75A}" dt="2021-10-24T13:28:58.386" v="1445" actId="2696"/>
        <pc:sldMkLst>
          <pc:docMk/>
          <pc:sldMk cId="2460784108" sldId="600"/>
        </pc:sldMkLst>
      </pc:sldChg>
      <pc:sldChg chg="del">
        <pc:chgData name="Silke Wesselmann" userId="bfd669729fa63570" providerId="LiveId" clId="{6C81387C-8801-46D3-97C1-06E15FC1F75A}" dt="2021-10-24T10:58:22.542" v="756" actId="2696"/>
        <pc:sldMkLst>
          <pc:docMk/>
          <pc:sldMk cId="244311071" sldId="601"/>
        </pc:sldMkLst>
      </pc:sldChg>
      <pc:sldChg chg="add del">
        <pc:chgData name="Silke Wesselmann" userId="bfd669729fa63570" providerId="LiveId" clId="{6C81387C-8801-46D3-97C1-06E15FC1F75A}" dt="2021-10-24T13:28:56.387" v="1442" actId="2696"/>
        <pc:sldMkLst>
          <pc:docMk/>
          <pc:sldMk cId="2115760296" sldId="601"/>
        </pc:sldMkLst>
      </pc:sldChg>
      <pc:sldChg chg="del">
        <pc:chgData name="Silke Wesselmann" userId="bfd669729fa63570" providerId="LiveId" clId="{6C81387C-8801-46D3-97C1-06E15FC1F75A}" dt="2021-10-24T10:58:22.545" v="757" actId="2696"/>
        <pc:sldMkLst>
          <pc:docMk/>
          <pc:sldMk cId="1350753657" sldId="602"/>
        </pc:sldMkLst>
      </pc:sldChg>
      <pc:sldChg chg="add del">
        <pc:chgData name="Silke Wesselmann" userId="bfd669729fa63570" providerId="LiveId" clId="{6C81387C-8801-46D3-97C1-06E15FC1F75A}" dt="2021-10-24T13:28:56.891" v="1443" actId="2696"/>
        <pc:sldMkLst>
          <pc:docMk/>
          <pc:sldMk cId="1483086048" sldId="602"/>
        </pc:sldMkLst>
      </pc:sldChg>
      <pc:sldChg chg="modSp ord">
        <pc:chgData name="Silke Wesselmann" userId="bfd669729fa63570" providerId="LiveId" clId="{6C81387C-8801-46D3-97C1-06E15FC1F75A}" dt="2021-10-24T17:10:18.618" v="4970" actId="20577"/>
        <pc:sldMkLst>
          <pc:docMk/>
          <pc:sldMk cId="2972699181" sldId="603"/>
        </pc:sldMkLst>
        <pc:spChg chg="mod">
          <ac:chgData name="Silke Wesselmann" userId="bfd669729fa63570" providerId="LiveId" clId="{6C81387C-8801-46D3-97C1-06E15FC1F75A}" dt="2021-10-24T17:10:18.618" v="4970" actId="20577"/>
          <ac:spMkLst>
            <pc:docMk/>
            <pc:sldMk cId="2972699181" sldId="603"/>
            <ac:spMk id="2" creationId="{00000000-0000-0000-0000-000000000000}"/>
          </ac:spMkLst>
        </pc:spChg>
      </pc:sldChg>
      <pc:sldChg chg="modSp ord">
        <pc:chgData name="Silke Wesselmann" userId="bfd669729fa63570" providerId="LiveId" clId="{6C81387C-8801-46D3-97C1-06E15FC1F75A}" dt="2021-10-24T14:34:36.933" v="2403" actId="20577"/>
        <pc:sldMkLst>
          <pc:docMk/>
          <pc:sldMk cId="3947017186" sldId="604"/>
        </pc:sldMkLst>
        <pc:spChg chg="mod">
          <ac:chgData name="Silke Wesselmann" userId="bfd669729fa63570" providerId="LiveId" clId="{6C81387C-8801-46D3-97C1-06E15FC1F75A}" dt="2021-10-24T14:34:36.933" v="2403" actId="20577"/>
          <ac:spMkLst>
            <pc:docMk/>
            <pc:sldMk cId="3947017186" sldId="604"/>
            <ac:spMk id="2" creationId="{00000000-0000-0000-0000-000000000000}"/>
          </ac:spMkLst>
        </pc:spChg>
      </pc:sldChg>
      <pc:sldChg chg="modSp ord">
        <pc:chgData name="Silke Wesselmann" userId="bfd669729fa63570" providerId="LiveId" clId="{6C81387C-8801-46D3-97C1-06E15FC1F75A}" dt="2021-10-24T14:28:16.878" v="2258" actId="6549"/>
        <pc:sldMkLst>
          <pc:docMk/>
          <pc:sldMk cId="2666074384" sldId="606"/>
        </pc:sldMkLst>
        <pc:spChg chg="mod">
          <ac:chgData name="Silke Wesselmann" userId="bfd669729fa63570" providerId="LiveId" clId="{6C81387C-8801-46D3-97C1-06E15FC1F75A}" dt="2021-10-24T14:28:16.878" v="2258" actId="6549"/>
          <ac:spMkLst>
            <pc:docMk/>
            <pc:sldMk cId="2666074384" sldId="606"/>
            <ac:spMk id="8" creationId="{00000000-0000-0000-0000-000000000000}"/>
          </ac:spMkLst>
        </pc:spChg>
        <pc:spChg chg="mod">
          <ac:chgData name="Silke Wesselmann" userId="bfd669729fa63570" providerId="LiveId" clId="{6C81387C-8801-46D3-97C1-06E15FC1F75A}" dt="2021-10-24T10:44:11.425" v="512" actId="6549"/>
          <ac:spMkLst>
            <pc:docMk/>
            <pc:sldMk cId="2666074384" sldId="606"/>
            <ac:spMk id="10" creationId="{00000000-0000-0000-0000-000000000000}"/>
          </ac:spMkLst>
        </pc:spChg>
      </pc:sldChg>
      <pc:sldChg chg="del ord">
        <pc:chgData name="Silke Wesselmann" userId="bfd669729fa63570" providerId="LiveId" clId="{6C81387C-8801-46D3-97C1-06E15FC1F75A}" dt="2021-10-24T14:25:20.752" v="2153" actId="2696"/>
        <pc:sldMkLst>
          <pc:docMk/>
          <pc:sldMk cId="1389165215" sldId="607"/>
        </pc:sldMkLst>
      </pc:sldChg>
      <pc:sldChg chg="addSp delSp modSp ord">
        <pc:chgData name="Silke Wesselmann" userId="bfd669729fa63570" providerId="LiveId" clId="{6C81387C-8801-46D3-97C1-06E15FC1F75A}" dt="2021-10-24T16:42:52.115" v="4378" actId="6549"/>
        <pc:sldMkLst>
          <pc:docMk/>
          <pc:sldMk cId="4260210517" sldId="608"/>
        </pc:sldMkLst>
        <pc:spChg chg="mod">
          <ac:chgData name="Silke Wesselmann" userId="bfd669729fa63570" providerId="LiveId" clId="{6C81387C-8801-46D3-97C1-06E15FC1F75A}" dt="2021-10-24T14:36:24.038" v="2420" actId="6549"/>
          <ac:spMkLst>
            <pc:docMk/>
            <pc:sldMk cId="4260210517" sldId="608"/>
            <ac:spMk id="2" creationId="{00000000-0000-0000-0000-000000000000}"/>
          </ac:spMkLst>
        </pc:spChg>
        <pc:spChg chg="del mod">
          <ac:chgData name="Silke Wesselmann" userId="bfd669729fa63570" providerId="LiveId" clId="{6C81387C-8801-46D3-97C1-06E15FC1F75A}" dt="2021-10-24T16:42:21.113" v="4305" actId="478"/>
          <ac:spMkLst>
            <pc:docMk/>
            <pc:sldMk cId="4260210517" sldId="608"/>
            <ac:spMk id="3" creationId="{00000000-0000-0000-0000-000000000000}"/>
          </ac:spMkLst>
        </pc:spChg>
        <pc:spChg chg="add mod">
          <ac:chgData name="Silke Wesselmann" userId="bfd669729fa63570" providerId="LiveId" clId="{6C81387C-8801-46D3-97C1-06E15FC1F75A}" dt="2021-10-24T16:42:52.115" v="4378" actId="6549"/>
          <ac:spMkLst>
            <pc:docMk/>
            <pc:sldMk cId="4260210517" sldId="608"/>
            <ac:spMk id="7" creationId="{4798B8AD-0424-48D5-A572-DC05FCF9BB22}"/>
          </ac:spMkLst>
        </pc:spChg>
        <pc:spChg chg="add del mod">
          <ac:chgData name="Silke Wesselmann" userId="bfd669729fa63570" providerId="LiveId" clId="{6C81387C-8801-46D3-97C1-06E15FC1F75A}" dt="2021-10-24T16:42:25.659" v="4307" actId="478"/>
          <ac:spMkLst>
            <pc:docMk/>
            <pc:sldMk cId="4260210517" sldId="608"/>
            <ac:spMk id="10" creationId="{40E773EB-BD9D-46F3-8AD4-4DA4DC158A41}"/>
          </ac:spMkLst>
        </pc:spChg>
        <pc:picChg chg="add del mod">
          <ac:chgData name="Silke Wesselmann" userId="bfd669729fa63570" providerId="LiveId" clId="{6C81387C-8801-46D3-97C1-06E15FC1F75A}" dt="2021-10-24T14:58:03.069" v="2868" actId="478"/>
          <ac:picMkLst>
            <pc:docMk/>
            <pc:sldMk cId="4260210517" sldId="608"/>
            <ac:picMk id="8" creationId="{BFBB7418-A537-4C28-A96A-1C9807BD8589}"/>
          </ac:picMkLst>
        </pc:picChg>
      </pc:sldChg>
      <pc:sldChg chg="del ord">
        <pc:chgData name="Silke Wesselmann" userId="bfd669729fa63570" providerId="LiveId" clId="{6C81387C-8801-46D3-97C1-06E15FC1F75A}" dt="2021-10-24T14:27:41.322" v="2221" actId="2696"/>
        <pc:sldMkLst>
          <pc:docMk/>
          <pc:sldMk cId="1799828761" sldId="609"/>
        </pc:sldMkLst>
      </pc:sldChg>
      <pc:sldChg chg="del ord">
        <pc:chgData name="Silke Wesselmann" userId="bfd669729fa63570" providerId="LiveId" clId="{6C81387C-8801-46D3-97C1-06E15FC1F75A}" dt="2021-10-24T14:27:41.364" v="2223" actId="2696"/>
        <pc:sldMkLst>
          <pc:docMk/>
          <pc:sldMk cId="3896161167" sldId="611"/>
        </pc:sldMkLst>
      </pc:sldChg>
      <pc:sldChg chg="del ord">
        <pc:chgData name="Silke Wesselmann" userId="bfd669729fa63570" providerId="LiveId" clId="{6C81387C-8801-46D3-97C1-06E15FC1F75A}" dt="2021-10-24T14:27:41.399" v="2224" actId="2696"/>
        <pc:sldMkLst>
          <pc:docMk/>
          <pc:sldMk cId="3272205833" sldId="612"/>
        </pc:sldMkLst>
      </pc:sldChg>
      <pc:sldChg chg="del ord">
        <pc:chgData name="Silke Wesselmann" userId="bfd669729fa63570" providerId="LiveId" clId="{6C81387C-8801-46D3-97C1-06E15FC1F75A}" dt="2021-10-24T14:27:41.431" v="2225" actId="2696"/>
        <pc:sldMkLst>
          <pc:docMk/>
          <pc:sldMk cId="1879511529" sldId="613"/>
        </pc:sldMkLst>
      </pc:sldChg>
      <pc:sldChg chg="del ord">
        <pc:chgData name="Silke Wesselmann" userId="bfd669729fa63570" providerId="LiveId" clId="{6C81387C-8801-46D3-97C1-06E15FC1F75A}" dt="2021-10-24T14:29:35.933" v="2319" actId="2696"/>
        <pc:sldMkLst>
          <pc:docMk/>
          <pc:sldMk cId="2352447118" sldId="614"/>
        </pc:sldMkLst>
      </pc:sldChg>
      <pc:sldChg chg="del ord">
        <pc:chgData name="Silke Wesselmann" userId="bfd669729fa63570" providerId="LiveId" clId="{6C81387C-8801-46D3-97C1-06E15FC1F75A}" dt="2021-10-24T14:48:12.690" v="2713" actId="2696"/>
        <pc:sldMkLst>
          <pc:docMk/>
          <pc:sldMk cId="17487783" sldId="615"/>
        </pc:sldMkLst>
      </pc:sldChg>
      <pc:sldChg chg="del ord">
        <pc:chgData name="Silke Wesselmann" userId="bfd669729fa63570" providerId="LiveId" clId="{6C81387C-8801-46D3-97C1-06E15FC1F75A}" dt="2021-10-24T14:33:30.990" v="2333" actId="2696"/>
        <pc:sldMkLst>
          <pc:docMk/>
          <pc:sldMk cId="1622701363" sldId="616"/>
        </pc:sldMkLst>
      </pc:sldChg>
      <pc:sldChg chg="del ord">
        <pc:chgData name="Silke Wesselmann" userId="bfd669729fa63570" providerId="LiveId" clId="{6C81387C-8801-46D3-97C1-06E15FC1F75A}" dt="2021-10-24T14:28:43.571" v="2264" actId="2696"/>
        <pc:sldMkLst>
          <pc:docMk/>
          <pc:sldMk cId="3829400137" sldId="617"/>
        </pc:sldMkLst>
      </pc:sldChg>
      <pc:sldChg chg="modSp ord">
        <pc:chgData name="Silke Wesselmann" userId="bfd669729fa63570" providerId="LiveId" clId="{6C81387C-8801-46D3-97C1-06E15FC1F75A}" dt="2021-10-24T14:47:16.158" v="2695" actId="313"/>
        <pc:sldMkLst>
          <pc:docMk/>
          <pc:sldMk cId="3105514340" sldId="618"/>
        </pc:sldMkLst>
        <pc:spChg chg="mod">
          <ac:chgData name="Silke Wesselmann" userId="bfd669729fa63570" providerId="LiveId" clId="{6C81387C-8801-46D3-97C1-06E15FC1F75A}" dt="2021-10-24T14:47:16.158" v="2695" actId="313"/>
          <ac:spMkLst>
            <pc:docMk/>
            <pc:sldMk cId="3105514340" sldId="618"/>
            <ac:spMk id="2" creationId="{00000000-0000-0000-0000-000000000000}"/>
          </ac:spMkLst>
        </pc:spChg>
      </pc:sldChg>
      <pc:sldChg chg="del ord">
        <pc:chgData name="Silke Wesselmann" userId="bfd669729fa63570" providerId="LiveId" clId="{6C81387C-8801-46D3-97C1-06E15FC1F75A}" dt="2021-10-24T14:33:26.657" v="2332" actId="2696"/>
        <pc:sldMkLst>
          <pc:docMk/>
          <pc:sldMk cId="644885855" sldId="619"/>
        </pc:sldMkLst>
      </pc:sldChg>
      <pc:sldChg chg="del ord">
        <pc:chgData name="Silke Wesselmann" userId="bfd669729fa63570" providerId="LiveId" clId="{6C81387C-8801-46D3-97C1-06E15FC1F75A}" dt="2021-10-24T14:31:38.095" v="2323" actId="2696"/>
        <pc:sldMkLst>
          <pc:docMk/>
          <pc:sldMk cId="3607022985" sldId="620"/>
        </pc:sldMkLst>
      </pc:sldChg>
      <pc:sldChg chg="add del">
        <pc:chgData name="Silke Wesselmann" userId="bfd669729fa63570" providerId="LiveId" clId="{6C81387C-8801-46D3-97C1-06E15FC1F75A}" dt="2021-10-24T14:32:02.581" v="2326" actId="2696"/>
        <pc:sldMkLst>
          <pc:docMk/>
          <pc:sldMk cId="2144326954" sldId="621"/>
        </pc:sldMkLst>
      </pc:sldChg>
      <pc:sldChg chg="del ord">
        <pc:chgData name="Silke Wesselmann" userId="bfd669729fa63570" providerId="LiveId" clId="{6C81387C-8801-46D3-97C1-06E15FC1F75A}" dt="2021-10-24T14:31:42.686" v="2324" actId="2696"/>
        <pc:sldMkLst>
          <pc:docMk/>
          <pc:sldMk cId="3540157771" sldId="621"/>
        </pc:sldMkLst>
      </pc:sldChg>
      <pc:sldChg chg="del ord">
        <pc:chgData name="Silke Wesselmann" userId="bfd669729fa63570" providerId="LiveId" clId="{6C81387C-8801-46D3-97C1-06E15FC1F75A}" dt="2021-10-24T14:33:34.937" v="2334" actId="2696"/>
        <pc:sldMkLst>
          <pc:docMk/>
          <pc:sldMk cId="3868381014" sldId="622"/>
        </pc:sldMkLst>
      </pc:sldChg>
      <pc:sldChg chg="del ord">
        <pc:chgData name="Silke Wesselmann" userId="bfd669729fa63570" providerId="LiveId" clId="{6C81387C-8801-46D3-97C1-06E15FC1F75A}" dt="2021-10-24T14:36:47.681" v="2421" actId="2696"/>
        <pc:sldMkLst>
          <pc:docMk/>
          <pc:sldMk cId="3393594460" sldId="623"/>
        </pc:sldMkLst>
      </pc:sldChg>
      <pc:sldChg chg="del ord">
        <pc:chgData name="Silke Wesselmann" userId="bfd669729fa63570" providerId="LiveId" clId="{6C81387C-8801-46D3-97C1-06E15FC1F75A}" dt="2021-10-24T14:40:06.155" v="2591" actId="2696"/>
        <pc:sldMkLst>
          <pc:docMk/>
          <pc:sldMk cId="945342659" sldId="624"/>
        </pc:sldMkLst>
      </pc:sldChg>
      <pc:sldChg chg="del ord">
        <pc:chgData name="Silke Wesselmann" userId="bfd669729fa63570" providerId="LiveId" clId="{6C81387C-8801-46D3-97C1-06E15FC1F75A}" dt="2021-10-24T14:57:39.672" v="2867" actId="2696"/>
        <pc:sldMkLst>
          <pc:docMk/>
          <pc:sldMk cId="1591635563" sldId="625"/>
        </pc:sldMkLst>
      </pc:sldChg>
      <pc:sldChg chg="del ord">
        <pc:chgData name="Silke Wesselmann" userId="bfd669729fa63570" providerId="LiveId" clId="{6C81387C-8801-46D3-97C1-06E15FC1F75A}" dt="2021-10-24T16:02:00.635" v="3115" actId="2696"/>
        <pc:sldMkLst>
          <pc:docMk/>
          <pc:sldMk cId="3603024324" sldId="626"/>
        </pc:sldMkLst>
      </pc:sldChg>
      <pc:sldChg chg="del ord">
        <pc:chgData name="Silke Wesselmann" userId="bfd669729fa63570" providerId="LiveId" clId="{6C81387C-8801-46D3-97C1-06E15FC1F75A}" dt="2021-10-24T16:40:56.599" v="4303" actId="2696"/>
        <pc:sldMkLst>
          <pc:docMk/>
          <pc:sldMk cId="3329312682" sldId="627"/>
        </pc:sldMkLst>
      </pc:sldChg>
      <pc:sldChg chg="del ord">
        <pc:chgData name="Silke Wesselmann" userId="bfd669729fa63570" providerId="LiveId" clId="{6C81387C-8801-46D3-97C1-06E15FC1F75A}" dt="2021-10-24T15:36:59.843" v="2909" actId="2696"/>
        <pc:sldMkLst>
          <pc:docMk/>
          <pc:sldMk cId="3467732606" sldId="628"/>
        </pc:sldMkLst>
      </pc:sldChg>
      <pc:sldChg chg="del">
        <pc:chgData name="Silke Wesselmann" userId="bfd669729fa63570" providerId="LiveId" clId="{6C81387C-8801-46D3-97C1-06E15FC1F75A}" dt="2021-10-24T13:24:18.829" v="1390" actId="2696"/>
        <pc:sldMkLst>
          <pc:docMk/>
          <pc:sldMk cId="3688342726" sldId="629"/>
        </pc:sldMkLst>
      </pc:sldChg>
      <pc:sldChg chg="add ord">
        <pc:chgData name="Silke Wesselmann" userId="bfd669729fa63570" providerId="LiveId" clId="{6C81387C-8801-46D3-97C1-06E15FC1F75A}" dt="2021-10-24T13:36:04.036" v="1465"/>
        <pc:sldMkLst>
          <pc:docMk/>
          <pc:sldMk cId="4227681840" sldId="629"/>
        </pc:sldMkLst>
      </pc:sldChg>
      <pc:sldChg chg="del">
        <pc:chgData name="Silke Wesselmann" userId="bfd669729fa63570" providerId="LiveId" clId="{6C81387C-8801-46D3-97C1-06E15FC1F75A}" dt="2021-10-24T13:24:18.843" v="1391" actId="2696"/>
        <pc:sldMkLst>
          <pc:docMk/>
          <pc:sldMk cId="187059855" sldId="630"/>
        </pc:sldMkLst>
      </pc:sldChg>
      <pc:sldChg chg="add ord">
        <pc:chgData name="Silke Wesselmann" userId="bfd669729fa63570" providerId="LiveId" clId="{6C81387C-8801-46D3-97C1-06E15FC1F75A}" dt="2021-10-24T13:36:04.036" v="1465"/>
        <pc:sldMkLst>
          <pc:docMk/>
          <pc:sldMk cId="1628084771" sldId="630"/>
        </pc:sldMkLst>
      </pc:sldChg>
      <pc:sldChg chg="del">
        <pc:chgData name="Silke Wesselmann" userId="bfd669729fa63570" providerId="LiveId" clId="{6C81387C-8801-46D3-97C1-06E15FC1F75A}" dt="2021-10-24T13:24:40.821" v="1394" actId="2696"/>
        <pc:sldMkLst>
          <pc:docMk/>
          <pc:sldMk cId="229429409" sldId="631"/>
        </pc:sldMkLst>
      </pc:sldChg>
      <pc:sldChg chg="del">
        <pc:chgData name="Silke Wesselmann" userId="bfd669729fa63570" providerId="LiveId" clId="{6C81387C-8801-46D3-97C1-06E15FC1F75A}" dt="2021-10-24T13:24:46.548" v="1395" actId="2696"/>
        <pc:sldMkLst>
          <pc:docMk/>
          <pc:sldMk cId="2847760712" sldId="632"/>
        </pc:sldMkLst>
      </pc:sldChg>
      <pc:sldChg chg="addSp modSp ord">
        <pc:chgData name="Silke Wesselmann" userId="bfd669729fa63570" providerId="LiveId" clId="{6C81387C-8801-46D3-97C1-06E15FC1F75A}" dt="2021-10-24T17:07:11.744" v="4935"/>
        <pc:sldMkLst>
          <pc:docMk/>
          <pc:sldMk cId="2891393991" sldId="633"/>
        </pc:sldMkLst>
        <pc:picChg chg="add mod">
          <ac:chgData name="Silke Wesselmann" userId="bfd669729fa63570" providerId="LiveId" clId="{6C81387C-8801-46D3-97C1-06E15FC1F75A}" dt="2021-10-24T16:02:45.642" v="3125" actId="14100"/>
          <ac:picMkLst>
            <pc:docMk/>
            <pc:sldMk cId="2891393991" sldId="633"/>
            <ac:picMk id="10" creationId="{38530D3F-888F-4267-8031-6A44307052B5}"/>
          </ac:picMkLst>
        </pc:picChg>
      </pc:sldChg>
      <pc:sldChg chg="del">
        <pc:chgData name="Silke Wesselmann" userId="bfd669729fa63570" providerId="LiveId" clId="{6C81387C-8801-46D3-97C1-06E15FC1F75A}" dt="2021-10-24T13:24:50.710" v="1396" actId="2696"/>
        <pc:sldMkLst>
          <pc:docMk/>
          <pc:sldMk cId="2876961479" sldId="634"/>
        </pc:sldMkLst>
      </pc:sldChg>
      <pc:sldChg chg="del">
        <pc:chgData name="Silke Wesselmann" userId="bfd669729fa63570" providerId="LiveId" clId="{6C81387C-8801-46D3-97C1-06E15FC1F75A}" dt="2021-10-24T13:24:54.517" v="1398" actId="2696"/>
        <pc:sldMkLst>
          <pc:docMk/>
          <pc:sldMk cId="3420003671" sldId="635"/>
        </pc:sldMkLst>
      </pc:sldChg>
      <pc:sldChg chg="del">
        <pc:chgData name="Silke Wesselmann" userId="bfd669729fa63570" providerId="LiveId" clId="{6C81387C-8801-46D3-97C1-06E15FC1F75A}" dt="2021-10-24T13:24:53.662" v="1397" actId="2696"/>
        <pc:sldMkLst>
          <pc:docMk/>
          <pc:sldMk cId="1508459000" sldId="636"/>
        </pc:sldMkLst>
      </pc:sldChg>
      <pc:sldChg chg="modSp ord">
        <pc:chgData name="Silke Wesselmann" userId="bfd669729fa63570" providerId="LiveId" clId="{6C81387C-8801-46D3-97C1-06E15FC1F75A}" dt="2021-10-24T15:37:16.386" v="2911" actId="6549"/>
        <pc:sldMkLst>
          <pc:docMk/>
          <pc:sldMk cId="4243127346" sldId="637"/>
        </pc:sldMkLst>
        <pc:spChg chg="mod">
          <ac:chgData name="Silke Wesselmann" userId="bfd669729fa63570" providerId="LiveId" clId="{6C81387C-8801-46D3-97C1-06E15FC1F75A}" dt="2021-10-24T15:37:16.386" v="2911" actId="6549"/>
          <ac:spMkLst>
            <pc:docMk/>
            <pc:sldMk cId="4243127346" sldId="637"/>
            <ac:spMk id="2" creationId="{00000000-0000-0000-0000-000000000000}"/>
          </ac:spMkLst>
        </pc:spChg>
      </pc:sldChg>
      <pc:sldChg chg="ord">
        <pc:chgData name="Silke Wesselmann" userId="bfd669729fa63570" providerId="LiveId" clId="{6C81387C-8801-46D3-97C1-06E15FC1F75A}" dt="2021-10-24T14:00:54.994" v="1807"/>
        <pc:sldMkLst>
          <pc:docMk/>
          <pc:sldMk cId="1255485697" sldId="638"/>
        </pc:sldMkLst>
      </pc:sldChg>
      <pc:sldChg chg="delSp modSp ord">
        <pc:chgData name="Silke Wesselmann" userId="bfd669729fa63570" providerId="LiveId" clId="{6C81387C-8801-46D3-97C1-06E15FC1F75A}" dt="2021-10-24T16:54:21.381" v="4492" actId="20577"/>
        <pc:sldMkLst>
          <pc:docMk/>
          <pc:sldMk cId="3247893618" sldId="639"/>
        </pc:sldMkLst>
        <pc:spChg chg="mod">
          <ac:chgData name="Silke Wesselmann" userId="bfd669729fa63570" providerId="LiveId" clId="{6C81387C-8801-46D3-97C1-06E15FC1F75A}" dt="2021-10-24T16:54:21.381" v="4492" actId="20577"/>
          <ac:spMkLst>
            <pc:docMk/>
            <pc:sldMk cId="3247893618" sldId="639"/>
            <ac:spMk id="2" creationId="{00000000-0000-0000-0000-000000000000}"/>
          </ac:spMkLst>
        </pc:spChg>
        <pc:spChg chg="mod">
          <ac:chgData name="Silke Wesselmann" userId="bfd669729fa63570" providerId="LiveId" clId="{6C81387C-8801-46D3-97C1-06E15FC1F75A}" dt="2021-10-24T16:54:04.970" v="4472" actId="20577"/>
          <ac:spMkLst>
            <pc:docMk/>
            <pc:sldMk cId="3247893618" sldId="639"/>
            <ac:spMk id="8" creationId="{00000000-0000-0000-0000-000000000000}"/>
          </ac:spMkLst>
        </pc:spChg>
        <pc:picChg chg="del">
          <ac:chgData name="Silke Wesselmann" userId="bfd669729fa63570" providerId="LiveId" clId="{6C81387C-8801-46D3-97C1-06E15FC1F75A}" dt="2021-10-24T15:11:06.087" v="2875" actId="478"/>
          <ac:picMkLst>
            <pc:docMk/>
            <pc:sldMk cId="3247893618" sldId="639"/>
            <ac:picMk id="7" creationId="{00000000-0000-0000-0000-000000000000}"/>
          </ac:picMkLst>
        </pc:picChg>
        <pc:picChg chg="mod">
          <ac:chgData name="Silke Wesselmann" userId="bfd669729fa63570" providerId="LiveId" clId="{6C81387C-8801-46D3-97C1-06E15FC1F75A}" dt="2021-10-24T15:11:10.947" v="2877" actId="14100"/>
          <ac:picMkLst>
            <pc:docMk/>
            <pc:sldMk cId="3247893618" sldId="639"/>
            <ac:picMk id="9" creationId="{00000000-0000-0000-0000-000000000000}"/>
          </ac:picMkLst>
        </pc:picChg>
      </pc:sldChg>
      <pc:sldChg chg="ord">
        <pc:chgData name="Silke Wesselmann" userId="bfd669729fa63570" providerId="LiveId" clId="{6C81387C-8801-46D3-97C1-06E15FC1F75A}" dt="2021-10-24T14:44:53.870" v="2592"/>
        <pc:sldMkLst>
          <pc:docMk/>
          <pc:sldMk cId="1147049645" sldId="640"/>
        </pc:sldMkLst>
      </pc:sldChg>
      <pc:sldChg chg="modSp ord">
        <pc:chgData name="Silke Wesselmann" userId="bfd669729fa63570" providerId="LiveId" clId="{6C81387C-8801-46D3-97C1-06E15FC1F75A}" dt="2021-10-24T17:07:39.322" v="4949" actId="20577"/>
        <pc:sldMkLst>
          <pc:docMk/>
          <pc:sldMk cId="3533840483" sldId="641"/>
        </pc:sldMkLst>
        <pc:spChg chg="mod">
          <ac:chgData name="Silke Wesselmann" userId="bfd669729fa63570" providerId="LiveId" clId="{6C81387C-8801-46D3-97C1-06E15FC1F75A}" dt="2021-10-24T17:07:39.322" v="4949" actId="20577"/>
          <ac:spMkLst>
            <pc:docMk/>
            <pc:sldMk cId="3533840483" sldId="641"/>
            <ac:spMk id="2" creationId="{00000000-0000-0000-0000-000000000000}"/>
          </ac:spMkLst>
        </pc:spChg>
      </pc:sldChg>
      <pc:sldChg chg="modSp ord">
        <pc:chgData name="Silke Wesselmann" userId="bfd669729fa63570" providerId="LiveId" clId="{6C81387C-8801-46D3-97C1-06E15FC1F75A}" dt="2021-10-24T16:54:45.336" v="4518" actId="20577"/>
        <pc:sldMkLst>
          <pc:docMk/>
          <pc:sldMk cId="3406092970" sldId="642"/>
        </pc:sldMkLst>
        <pc:spChg chg="mod">
          <ac:chgData name="Silke Wesselmann" userId="bfd669729fa63570" providerId="LiveId" clId="{6C81387C-8801-46D3-97C1-06E15FC1F75A}" dt="2021-10-24T16:54:45.336" v="4518" actId="20577"/>
          <ac:spMkLst>
            <pc:docMk/>
            <pc:sldMk cId="3406092970" sldId="642"/>
            <ac:spMk id="12" creationId="{00000000-0000-0000-0000-000000000000}"/>
          </ac:spMkLst>
        </pc:spChg>
      </pc:sldChg>
      <pc:sldChg chg="del ord">
        <pc:chgData name="Silke Wesselmann" userId="bfd669729fa63570" providerId="LiveId" clId="{6C81387C-8801-46D3-97C1-06E15FC1F75A}" dt="2021-10-24T15:11:48.252" v="2880" actId="2696"/>
        <pc:sldMkLst>
          <pc:docMk/>
          <pc:sldMk cId="1417316264" sldId="643"/>
        </pc:sldMkLst>
      </pc:sldChg>
      <pc:sldChg chg="modSp ord">
        <pc:chgData name="Silke Wesselmann" userId="bfd669729fa63570" providerId="LiveId" clId="{6C81387C-8801-46D3-97C1-06E15FC1F75A}" dt="2021-10-24T15:37:28.587" v="2915" actId="6549"/>
        <pc:sldMkLst>
          <pc:docMk/>
          <pc:sldMk cId="3258947335" sldId="644"/>
        </pc:sldMkLst>
        <pc:spChg chg="mod">
          <ac:chgData name="Silke Wesselmann" userId="bfd669729fa63570" providerId="LiveId" clId="{6C81387C-8801-46D3-97C1-06E15FC1F75A}" dt="2021-10-24T15:37:28.587" v="2915" actId="6549"/>
          <ac:spMkLst>
            <pc:docMk/>
            <pc:sldMk cId="3258947335" sldId="644"/>
            <ac:spMk id="2" creationId="{00000000-0000-0000-0000-000000000000}"/>
          </ac:spMkLst>
        </pc:spChg>
      </pc:sldChg>
      <pc:sldChg chg="delSp ord">
        <pc:chgData name="Silke Wesselmann" userId="bfd669729fa63570" providerId="LiveId" clId="{6C81387C-8801-46D3-97C1-06E15FC1F75A}" dt="2021-10-24T16:41:06.700" v="4304" actId="478"/>
        <pc:sldMkLst>
          <pc:docMk/>
          <pc:sldMk cId="2296584766" sldId="645"/>
        </pc:sldMkLst>
        <pc:spChg chg="del">
          <ac:chgData name="Silke Wesselmann" userId="bfd669729fa63570" providerId="LiveId" clId="{6C81387C-8801-46D3-97C1-06E15FC1F75A}" dt="2021-10-24T16:41:06.700" v="4304" actId="478"/>
          <ac:spMkLst>
            <pc:docMk/>
            <pc:sldMk cId="2296584766" sldId="645"/>
            <ac:spMk id="7" creationId="{00000000-0000-0000-0000-000000000000}"/>
          </ac:spMkLst>
        </pc:spChg>
      </pc:sldChg>
      <pc:sldChg chg="del ord">
        <pc:chgData name="Silke Wesselmann" userId="bfd669729fa63570" providerId="LiveId" clId="{6C81387C-8801-46D3-97C1-06E15FC1F75A}" dt="2021-10-24T15:11:54.728" v="2881" actId="2696"/>
        <pc:sldMkLst>
          <pc:docMk/>
          <pc:sldMk cId="2116615588" sldId="646"/>
        </pc:sldMkLst>
      </pc:sldChg>
      <pc:sldChg chg="del ord">
        <pc:chgData name="Silke Wesselmann" userId="bfd669729fa63570" providerId="LiveId" clId="{6C81387C-8801-46D3-97C1-06E15FC1F75A}" dt="2021-10-24T15:11:56.760" v="2882" actId="2696"/>
        <pc:sldMkLst>
          <pc:docMk/>
          <pc:sldMk cId="28979617" sldId="647"/>
        </pc:sldMkLst>
      </pc:sldChg>
      <pc:sldChg chg="del ord">
        <pc:chgData name="Silke Wesselmann" userId="bfd669729fa63570" providerId="LiveId" clId="{6C81387C-8801-46D3-97C1-06E15FC1F75A}" dt="2021-10-24T15:12:01.733" v="2883" actId="2696"/>
        <pc:sldMkLst>
          <pc:docMk/>
          <pc:sldMk cId="323995576" sldId="648"/>
        </pc:sldMkLst>
      </pc:sldChg>
      <pc:sldChg chg="add del ord">
        <pc:chgData name="Silke Wesselmann" userId="bfd669729fa63570" providerId="LiveId" clId="{6C81387C-8801-46D3-97C1-06E15FC1F75A}" dt="2021-10-24T16:40:54.262" v="4302" actId="2696"/>
        <pc:sldMkLst>
          <pc:docMk/>
          <pc:sldMk cId="2992880764" sldId="649"/>
        </pc:sldMkLst>
      </pc:sldChg>
      <pc:sldChg chg="del ord">
        <pc:chgData name="Silke Wesselmann" userId="bfd669729fa63570" providerId="LiveId" clId="{6C81387C-8801-46D3-97C1-06E15FC1F75A}" dt="2021-10-24T14:01:48.139" v="1810" actId="2696"/>
        <pc:sldMkLst>
          <pc:docMk/>
          <pc:sldMk cId="3162124966" sldId="650"/>
        </pc:sldMkLst>
      </pc:sldChg>
      <pc:sldChg chg="del ord">
        <pc:chgData name="Silke Wesselmann" userId="bfd669729fa63570" providerId="LiveId" clId="{6C81387C-8801-46D3-97C1-06E15FC1F75A}" dt="2021-10-24T14:27:17.835" v="2220" actId="2696"/>
        <pc:sldMkLst>
          <pc:docMk/>
          <pc:sldMk cId="531424285" sldId="651"/>
        </pc:sldMkLst>
      </pc:sldChg>
      <pc:sldChg chg="del ord">
        <pc:chgData name="Silke Wesselmann" userId="bfd669729fa63570" providerId="LiveId" clId="{6C81387C-8801-46D3-97C1-06E15FC1F75A}" dt="2021-10-24T14:27:41.335" v="2222" actId="2696"/>
        <pc:sldMkLst>
          <pc:docMk/>
          <pc:sldMk cId="688820933" sldId="652"/>
        </pc:sldMkLst>
      </pc:sldChg>
      <pc:sldChg chg="modSp ord">
        <pc:chgData name="Silke Wesselmann" userId="bfd669729fa63570" providerId="LiveId" clId="{6C81387C-8801-46D3-97C1-06E15FC1F75A}" dt="2021-10-24T14:47:38.697" v="2711" actId="20577"/>
        <pc:sldMkLst>
          <pc:docMk/>
          <pc:sldMk cId="4024744716" sldId="653"/>
        </pc:sldMkLst>
        <pc:spChg chg="mod">
          <ac:chgData name="Silke Wesselmann" userId="bfd669729fa63570" providerId="LiveId" clId="{6C81387C-8801-46D3-97C1-06E15FC1F75A}" dt="2021-10-24T14:47:38.697" v="2711" actId="20577"/>
          <ac:spMkLst>
            <pc:docMk/>
            <pc:sldMk cId="4024744716" sldId="653"/>
            <ac:spMk id="2" creationId="{00000000-0000-0000-0000-000000000000}"/>
          </ac:spMkLst>
        </pc:spChg>
      </pc:sldChg>
      <pc:sldChg chg="delSp del ord">
        <pc:chgData name="Silke Wesselmann" userId="bfd669729fa63570" providerId="LiveId" clId="{6C81387C-8801-46D3-97C1-06E15FC1F75A}" dt="2021-10-24T17:06:13.093" v="4933" actId="2696"/>
        <pc:sldMkLst>
          <pc:docMk/>
          <pc:sldMk cId="1817996200" sldId="654"/>
        </pc:sldMkLst>
        <pc:picChg chg="del">
          <ac:chgData name="Silke Wesselmann" userId="bfd669729fa63570" providerId="LiveId" clId="{6C81387C-8801-46D3-97C1-06E15FC1F75A}" dt="2021-10-24T14:46:43.833" v="2673" actId="478"/>
          <ac:picMkLst>
            <pc:docMk/>
            <pc:sldMk cId="1817996200" sldId="654"/>
            <ac:picMk id="12" creationId="{00000000-0000-0000-0000-000000000000}"/>
          </ac:picMkLst>
        </pc:picChg>
        <pc:picChg chg="del">
          <ac:chgData name="Silke Wesselmann" userId="bfd669729fa63570" providerId="LiveId" clId="{6C81387C-8801-46D3-97C1-06E15FC1F75A}" dt="2021-10-24T14:46:43.833" v="2673" actId="478"/>
          <ac:picMkLst>
            <pc:docMk/>
            <pc:sldMk cId="1817996200" sldId="654"/>
            <ac:picMk id="13" creationId="{00000000-0000-0000-0000-000000000000}"/>
          </ac:picMkLst>
        </pc:picChg>
      </pc:sldChg>
      <pc:sldChg chg="add del">
        <pc:chgData name="Silke Wesselmann" userId="bfd669729fa63570" providerId="LiveId" clId="{6C81387C-8801-46D3-97C1-06E15FC1F75A}" dt="2021-10-24T10:58:21.678" v="696" actId="2696"/>
        <pc:sldMkLst>
          <pc:docMk/>
          <pc:sldMk cId="1115764978" sldId="655"/>
        </pc:sldMkLst>
      </pc:sldChg>
      <pc:sldChg chg="modSp del modNotesTx">
        <pc:chgData name="Silke Wesselmann" userId="bfd669729fa63570" providerId="LiveId" clId="{6C81387C-8801-46D3-97C1-06E15FC1F75A}" dt="2021-10-24T10:58:05.484" v="689" actId="2696"/>
        <pc:sldMkLst>
          <pc:docMk/>
          <pc:sldMk cId="2026926706" sldId="655"/>
        </pc:sldMkLst>
        <pc:spChg chg="mod">
          <ac:chgData name="Silke Wesselmann" userId="bfd669729fa63570" providerId="LiveId" clId="{6C81387C-8801-46D3-97C1-06E15FC1F75A}" dt="2021-10-24T09:38:59.863" v="127" actId="27636"/>
          <ac:spMkLst>
            <pc:docMk/>
            <pc:sldMk cId="2026926706" sldId="655"/>
            <ac:spMk id="2" creationId="{00000000-0000-0000-0000-000000000000}"/>
          </ac:spMkLst>
        </pc:spChg>
        <pc:spChg chg="mod">
          <ac:chgData name="Silke Wesselmann" userId="bfd669729fa63570" providerId="LiveId" clId="{6C81387C-8801-46D3-97C1-06E15FC1F75A}" dt="2021-10-24T09:40:42.766" v="149" actId="20577"/>
          <ac:spMkLst>
            <pc:docMk/>
            <pc:sldMk cId="2026926706" sldId="655"/>
            <ac:spMk id="3" creationId="{00000000-0000-0000-0000-000000000000}"/>
          </ac:spMkLst>
        </pc:spChg>
      </pc:sldChg>
      <pc:sldChg chg="add del">
        <pc:chgData name="Silke Wesselmann" userId="bfd669729fa63570" providerId="LiveId" clId="{6C81387C-8801-46D3-97C1-06E15FC1F75A}" dt="2021-10-24T13:31:32.135" v="1464" actId="2696"/>
        <pc:sldMkLst>
          <pc:docMk/>
          <pc:sldMk cId="3802421762" sldId="655"/>
        </pc:sldMkLst>
      </pc:sldChg>
      <pc:sldChg chg="add del">
        <pc:chgData name="Silke Wesselmann" userId="bfd669729fa63570" providerId="LiveId" clId="{6C81387C-8801-46D3-97C1-06E15FC1F75A}" dt="2021-10-24T13:28:27.006" v="1434" actId="2696"/>
        <pc:sldMkLst>
          <pc:docMk/>
          <pc:sldMk cId="3393816119" sldId="656"/>
        </pc:sldMkLst>
      </pc:sldChg>
      <pc:sldChg chg="addSp del">
        <pc:chgData name="Silke Wesselmann" userId="bfd669729fa63570" providerId="LiveId" clId="{6C81387C-8801-46D3-97C1-06E15FC1F75A}" dt="2021-10-24T10:58:22.347" v="736" actId="2696"/>
        <pc:sldMkLst>
          <pc:docMk/>
          <pc:sldMk cId="3615918542" sldId="656"/>
        </pc:sldMkLst>
        <pc:picChg chg="add">
          <ac:chgData name="Silke Wesselmann" userId="bfd669729fa63570" providerId="LiveId" clId="{6C81387C-8801-46D3-97C1-06E15FC1F75A}" dt="2021-10-24T09:43:39.441" v="161"/>
          <ac:picMkLst>
            <pc:docMk/>
            <pc:sldMk cId="3615918542" sldId="656"/>
            <ac:picMk id="4" creationId="{6F87DB82-F74C-4EE5-815E-51843F0E5E28}"/>
          </ac:picMkLst>
        </pc:picChg>
        <pc:picChg chg="add">
          <ac:chgData name="Silke Wesselmann" userId="bfd669729fa63570" providerId="LiveId" clId="{6C81387C-8801-46D3-97C1-06E15FC1F75A}" dt="2021-10-24T09:43:39.441" v="161"/>
          <ac:picMkLst>
            <pc:docMk/>
            <pc:sldMk cId="3615918542" sldId="656"/>
            <ac:picMk id="5" creationId="{C6D60B3A-A44D-4A64-9CB9-CF1570DCD833}"/>
          </ac:picMkLst>
        </pc:picChg>
        <pc:picChg chg="add">
          <ac:chgData name="Silke Wesselmann" userId="bfd669729fa63570" providerId="LiveId" clId="{6C81387C-8801-46D3-97C1-06E15FC1F75A}" dt="2021-10-24T09:43:39.441" v="161"/>
          <ac:picMkLst>
            <pc:docMk/>
            <pc:sldMk cId="3615918542" sldId="656"/>
            <ac:picMk id="6" creationId="{3683FE7E-60D2-471E-B22B-36E1C0F168C9}"/>
          </ac:picMkLst>
        </pc:picChg>
      </pc:sldChg>
      <pc:sldChg chg="add del">
        <pc:chgData name="Silke Wesselmann" userId="bfd669729fa63570" providerId="LiveId" clId="{6C81387C-8801-46D3-97C1-06E15FC1F75A}" dt="2021-10-24T15:37:45.277" v="2922" actId="2696"/>
        <pc:sldMkLst>
          <pc:docMk/>
          <pc:sldMk cId="1084364425" sldId="657"/>
        </pc:sldMkLst>
      </pc:sldChg>
      <pc:sldChg chg="addSp del">
        <pc:chgData name="Silke Wesselmann" userId="bfd669729fa63570" providerId="LiveId" clId="{6C81387C-8801-46D3-97C1-06E15FC1F75A}" dt="2021-10-24T10:58:22.358" v="737" actId="2696"/>
        <pc:sldMkLst>
          <pc:docMk/>
          <pc:sldMk cId="2923195551" sldId="657"/>
        </pc:sldMkLst>
        <pc:picChg chg="add">
          <ac:chgData name="Silke Wesselmann" userId="bfd669729fa63570" providerId="LiveId" clId="{6C81387C-8801-46D3-97C1-06E15FC1F75A}" dt="2021-10-24T09:43:40.788" v="162"/>
          <ac:picMkLst>
            <pc:docMk/>
            <pc:sldMk cId="2923195551" sldId="657"/>
            <ac:picMk id="4" creationId="{DBE99CC7-0DA9-459D-A273-E5BE6B4E6145}"/>
          </ac:picMkLst>
        </pc:picChg>
        <pc:picChg chg="add">
          <ac:chgData name="Silke Wesselmann" userId="bfd669729fa63570" providerId="LiveId" clId="{6C81387C-8801-46D3-97C1-06E15FC1F75A}" dt="2021-10-24T09:43:40.788" v="162"/>
          <ac:picMkLst>
            <pc:docMk/>
            <pc:sldMk cId="2923195551" sldId="657"/>
            <ac:picMk id="6" creationId="{2A1250E2-97E5-44DF-AD62-3351C2456B57}"/>
          </ac:picMkLst>
        </pc:picChg>
        <pc:picChg chg="add">
          <ac:chgData name="Silke Wesselmann" userId="bfd669729fa63570" providerId="LiveId" clId="{6C81387C-8801-46D3-97C1-06E15FC1F75A}" dt="2021-10-24T09:43:40.788" v="162"/>
          <ac:picMkLst>
            <pc:docMk/>
            <pc:sldMk cId="2923195551" sldId="657"/>
            <ac:picMk id="7" creationId="{1E09CC7E-9F50-4AB7-8824-DDC106A64600}"/>
          </ac:picMkLst>
        </pc:picChg>
      </pc:sldChg>
      <pc:sldChg chg="add del">
        <pc:chgData name="Silke Wesselmann" userId="bfd669729fa63570" providerId="LiveId" clId="{6C81387C-8801-46D3-97C1-06E15FC1F75A}" dt="2021-10-24T16:00:16.550" v="3081" actId="2696"/>
        <pc:sldMkLst>
          <pc:docMk/>
          <pc:sldMk cId="3244400294" sldId="657"/>
        </pc:sldMkLst>
      </pc:sldChg>
      <pc:sldChg chg="add del">
        <pc:chgData name="Silke Wesselmann" userId="bfd669729fa63570" providerId="LiveId" clId="{6C81387C-8801-46D3-97C1-06E15FC1F75A}" dt="2021-10-24T15:37:45.319" v="2923" actId="2696"/>
        <pc:sldMkLst>
          <pc:docMk/>
          <pc:sldMk cId="796244710" sldId="658"/>
        </pc:sldMkLst>
      </pc:sldChg>
      <pc:sldChg chg="addSp del">
        <pc:chgData name="Silke Wesselmann" userId="bfd669729fa63570" providerId="LiveId" clId="{6C81387C-8801-46D3-97C1-06E15FC1F75A}" dt="2021-10-24T10:58:22.371" v="738" actId="2696"/>
        <pc:sldMkLst>
          <pc:docMk/>
          <pc:sldMk cId="2857418834" sldId="658"/>
        </pc:sldMkLst>
        <pc:picChg chg="add">
          <ac:chgData name="Silke Wesselmann" userId="bfd669729fa63570" providerId="LiveId" clId="{6C81387C-8801-46D3-97C1-06E15FC1F75A}" dt="2021-10-24T09:43:41.901" v="163"/>
          <ac:picMkLst>
            <pc:docMk/>
            <pc:sldMk cId="2857418834" sldId="658"/>
            <ac:picMk id="4" creationId="{C454EDDB-BFD8-4CBA-86A1-697F76C8438A}"/>
          </ac:picMkLst>
        </pc:picChg>
        <pc:picChg chg="add">
          <ac:chgData name="Silke Wesselmann" userId="bfd669729fa63570" providerId="LiveId" clId="{6C81387C-8801-46D3-97C1-06E15FC1F75A}" dt="2021-10-24T09:43:41.901" v="163"/>
          <ac:picMkLst>
            <pc:docMk/>
            <pc:sldMk cId="2857418834" sldId="658"/>
            <ac:picMk id="5" creationId="{D3361514-FFD8-405D-9AE6-E377AB7DCAA1}"/>
          </ac:picMkLst>
        </pc:picChg>
        <pc:picChg chg="add">
          <ac:chgData name="Silke Wesselmann" userId="bfd669729fa63570" providerId="LiveId" clId="{6C81387C-8801-46D3-97C1-06E15FC1F75A}" dt="2021-10-24T09:43:41.901" v="163"/>
          <ac:picMkLst>
            <pc:docMk/>
            <pc:sldMk cId="2857418834" sldId="658"/>
            <ac:picMk id="6" creationId="{5C5E24A5-ECFC-4C3C-948C-A8A103C18EA8}"/>
          </ac:picMkLst>
        </pc:picChg>
      </pc:sldChg>
      <pc:sldChg chg="add del">
        <pc:chgData name="Silke Wesselmann" userId="bfd669729fa63570" providerId="LiveId" clId="{6C81387C-8801-46D3-97C1-06E15FC1F75A}" dt="2021-10-24T16:00:18.046" v="3082" actId="2696"/>
        <pc:sldMkLst>
          <pc:docMk/>
          <pc:sldMk cId="3878482497" sldId="658"/>
        </pc:sldMkLst>
      </pc:sldChg>
      <pc:sldChg chg="add del">
        <pc:chgData name="Silke Wesselmann" userId="bfd669729fa63570" providerId="LiveId" clId="{6C81387C-8801-46D3-97C1-06E15FC1F75A}" dt="2021-10-24T15:37:45.354" v="2924" actId="2696"/>
        <pc:sldMkLst>
          <pc:docMk/>
          <pc:sldMk cId="2930545187" sldId="659"/>
        </pc:sldMkLst>
      </pc:sldChg>
      <pc:sldChg chg="addSp del">
        <pc:chgData name="Silke Wesselmann" userId="bfd669729fa63570" providerId="LiveId" clId="{6C81387C-8801-46D3-97C1-06E15FC1F75A}" dt="2021-10-24T10:58:22.383" v="739" actId="2696"/>
        <pc:sldMkLst>
          <pc:docMk/>
          <pc:sldMk cId="3627252249" sldId="659"/>
        </pc:sldMkLst>
        <pc:picChg chg="add">
          <ac:chgData name="Silke Wesselmann" userId="bfd669729fa63570" providerId="LiveId" clId="{6C81387C-8801-46D3-97C1-06E15FC1F75A}" dt="2021-10-24T09:43:45.436" v="164"/>
          <ac:picMkLst>
            <pc:docMk/>
            <pc:sldMk cId="3627252249" sldId="659"/>
            <ac:picMk id="5" creationId="{65DEFEBC-7564-4CC6-A352-19BD38F284E8}"/>
          </ac:picMkLst>
        </pc:picChg>
        <pc:picChg chg="add">
          <ac:chgData name="Silke Wesselmann" userId="bfd669729fa63570" providerId="LiveId" clId="{6C81387C-8801-46D3-97C1-06E15FC1F75A}" dt="2021-10-24T09:43:45.436" v="164"/>
          <ac:picMkLst>
            <pc:docMk/>
            <pc:sldMk cId="3627252249" sldId="659"/>
            <ac:picMk id="6" creationId="{DBA57DD8-4CA4-4494-9399-EDDC21A7EFE6}"/>
          </ac:picMkLst>
        </pc:picChg>
        <pc:picChg chg="add">
          <ac:chgData name="Silke Wesselmann" userId="bfd669729fa63570" providerId="LiveId" clId="{6C81387C-8801-46D3-97C1-06E15FC1F75A}" dt="2021-10-24T09:43:45.436" v="164"/>
          <ac:picMkLst>
            <pc:docMk/>
            <pc:sldMk cId="3627252249" sldId="659"/>
            <ac:picMk id="8" creationId="{5C277D06-6BF7-43FE-BA3B-D758632C4269}"/>
          </ac:picMkLst>
        </pc:picChg>
      </pc:sldChg>
      <pc:sldChg chg="add del">
        <pc:chgData name="Silke Wesselmann" userId="bfd669729fa63570" providerId="LiveId" clId="{6C81387C-8801-46D3-97C1-06E15FC1F75A}" dt="2021-10-24T16:00:20.906" v="3083" actId="2696"/>
        <pc:sldMkLst>
          <pc:docMk/>
          <pc:sldMk cId="3730906033" sldId="659"/>
        </pc:sldMkLst>
      </pc:sldChg>
      <pc:sldChg chg="addSp del">
        <pc:chgData name="Silke Wesselmann" userId="bfd669729fa63570" providerId="LiveId" clId="{6C81387C-8801-46D3-97C1-06E15FC1F75A}" dt="2021-10-24T10:58:22.396" v="740" actId="2696"/>
        <pc:sldMkLst>
          <pc:docMk/>
          <pc:sldMk cId="3526269478" sldId="660"/>
        </pc:sldMkLst>
        <pc:picChg chg="add">
          <ac:chgData name="Silke Wesselmann" userId="bfd669729fa63570" providerId="LiveId" clId="{6C81387C-8801-46D3-97C1-06E15FC1F75A}" dt="2021-10-24T09:43:46.245" v="165"/>
          <ac:picMkLst>
            <pc:docMk/>
            <pc:sldMk cId="3526269478" sldId="660"/>
            <ac:picMk id="5" creationId="{7A96BC2A-2CAD-423E-92EF-340C86A40DC7}"/>
          </ac:picMkLst>
        </pc:picChg>
        <pc:picChg chg="add">
          <ac:chgData name="Silke Wesselmann" userId="bfd669729fa63570" providerId="LiveId" clId="{6C81387C-8801-46D3-97C1-06E15FC1F75A}" dt="2021-10-24T09:43:46.245" v="165"/>
          <ac:picMkLst>
            <pc:docMk/>
            <pc:sldMk cId="3526269478" sldId="660"/>
            <ac:picMk id="6" creationId="{944340CF-E800-4DC0-BAF7-685527AD1585}"/>
          </ac:picMkLst>
        </pc:picChg>
        <pc:picChg chg="add">
          <ac:chgData name="Silke Wesselmann" userId="bfd669729fa63570" providerId="LiveId" clId="{6C81387C-8801-46D3-97C1-06E15FC1F75A}" dt="2021-10-24T09:43:46.245" v="165"/>
          <ac:picMkLst>
            <pc:docMk/>
            <pc:sldMk cId="3526269478" sldId="660"/>
            <ac:picMk id="7" creationId="{1D99F977-C58D-4185-AFB7-667497191A7F}"/>
          </ac:picMkLst>
        </pc:picChg>
      </pc:sldChg>
      <pc:sldChg chg="add del">
        <pc:chgData name="Silke Wesselmann" userId="bfd669729fa63570" providerId="LiveId" clId="{6C81387C-8801-46D3-97C1-06E15FC1F75A}" dt="2021-10-24T10:59:17.113" v="804" actId="2696"/>
        <pc:sldMkLst>
          <pc:docMk/>
          <pc:sldMk cId="4202001859" sldId="660"/>
        </pc:sldMkLst>
      </pc:sldChg>
      <pc:sldChg chg="add del">
        <pc:chgData name="Silke Wesselmann" userId="bfd669729fa63570" providerId="LiveId" clId="{6C81387C-8801-46D3-97C1-06E15FC1F75A}" dt="2021-10-24T10:59:18.038" v="805" actId="2696"/>
        <pc:sldMkLst>
          <pc:docMk/>
          <pc:sldMk cId="756762264" sldId="661"/>
        </pc:sldMkLst>
      </pc:sldChg>
      <pc:sldChg chg="addSp del">
        <pc:chgData name="Silke Wesselmann" userId="bfd669729fa63570" providerId="LiveId" clId="{6C81387C-8801-46D3-97C1-06E15FC1F75A}" dt="2021-10-24T10:58:22.408" v="741" actId="2696"/>
        <pc:sldMkLst>
          <pc:docMk/>
          <pc:sldMk cId="1401292806" sldId="661"/>
        </pc:sldMkLst>
        <pc:picChg chg="add">
          <ac:chgData name="Silke Wesselmann" userId="bfd669729fa63570" providerId="LiveId" clId="{6C81387C-8801-46D3-97C1-06E15FC1F75A}" dt="2021-10-24T09:43:47.255" v="166"/>
          <ac:picMkLst>
            <pc:docMk/>
            <pc:sldMk cId="1401292806" sldId="661"/>
            <ac:picMk id="5" creationId="{91251474-12B4-4F98-9020-BB49AA60803D}"/>
          </ac:picMkLst>
        </pc:picChg>
        <pc:picChg chg="add">
          <ac:chgData name="Silke Wesselmann" userId="bfd669729fa63570" providerId="LiveId" clId="{6C81387C-8801-46D3-97C1-06E15FC1F75A}" dt="2021-10-24T09:43:47.255" v="166"/>
          <ac:picMkLst>
            <pc:docMk/>
            <pc:sldMk cId="1401292806" sldId="661"/>
            <ac:picMk id="6" creationId="{9AF41D20-3A4D-44EC-ADF9-2FF5625361D0}"/>
          </ac:picMkLst>
        </pc:picChg>
        <pc:picChg chg="add">
          <ac:chgData name="Silke Wesselmann" userId="bfd669729fa63570" providerId="LiveId" clId="{6C81387C-8801-46D3-97C1-06E15FC1F75A}" dt="2021-10-24T09:43:47.255" v="166"/>
          <ac:picMkLst>
            <pc:docMk/>
            <pc:sldMk cId="1401292806" sldId="661"/>
            <ac:picMk id="7" creationId="{786E95A2-9DEB-43D2-8F20-BD5B1F42B711}"/>
          </ac:picMkLst>
        </pc:picChg>
      </pc:sldChg>
      <pc:sldChg chg="addSp del">
        <pc:chgData name="Silke Wesselmann" userId="bfd669729fa63570" providerId="LiveId" clId="{6C81387C-8801-46D3-97C1-06E15FC1F75A}" dt="2021-10-24T10:58:22.421" v="742" actId="2696"/>
        <pc:sldMkLst>
          <pc:docMk/>
          <pc:sldMk cId="2369969031" sldId="662"/>
        </pc:sldMkLst>
        <pc:picChg chg="add">
          <ac:chgData name="Silke Wesselmann" userId="bfd669729fa63570" providerId="LiveId" clId="{6C81387C-8801-46D3-97C1-06E15FC1F75A}" dt="2021-10-24T09:43:48.971" v="167"/>
          <ac:picMkLst>
            <pc:docMk/>
            <pc:sldMk cId="2369969031" sldId="662"/>
            <ac:picMk id="4" creationId="{37BDF82C-5FE5-4F9E-952E-27B53A56D79D}"/>
          </ac:picMkLst>
        </pc:picChg>
        <pc:picChg chg="add">
          <ac:chgData name="Silke Wesselmann" userId="bfd669729fa63570" providerId="LiveId" clId="{6C81387C-8801-46D3-97C1-06E15FC1F75A}" dt="2021-10-24T09:43:48.971" v="167"/>
          <ac:picMkLst>
            <pc:docMk/>
            <pc:sldMk cId="2369969031" sldId="662"/>
            <ac:picMk id="5" creationId="{55E08590-CB3E-4684-9591-3AF1A353C273}"/>
          </ac:picMkLst>
        </pc:picChg>
        <pc:picChg chg="add">
          <ac:chgData name="Silke Wesselmann" userId="bfd669729fa63570" providerId="LiveId" clId="{6C81387C-8801-46D3-97C1-06E15FC1F75A}" dt="2021-10-24T09:43:48.971" v="167"/>
          <ac:picMkLst>
            <pc:docMk/>
            <pc:sldMk cId="2369969031" sldId="662"/>
            <ac:picMk id="7" creationId="{9666A8BD-B8A7-4089-B718-CF0DB69A0C05}"/>
          </ac:picMkLst>
        </pc:picChg>
      </pc:sldChg>
      <pc:sldChg chg="add del">
        <pc:chgData name="Silke Wesselmann" userId="bfd669729fa63570" providerId="LiveId" clId="{6C81387C-8801-46D3-97C1-06E15FC1F75A}" dt="2021-10-24T13:28:44.453" v="1435" actId="2696"/>
        <pc:sldMkLst>
          <pc:docMk/>
          <pc:sldMk cId="2500482207" sldId="662"/>
        </pc:sldMkLst>
      </pc:sldChg>
      <pc:sldChg chg="add del">
        <pc:chgData name="Silke Wesselmann" userId="bfd669729fa63570" providerId="LiveId" clId="{6C81387C-8801-46D3-97C1-06E15FC1F75A}" dt="2021-10-24T16:00:22.264" v="3084" actId="2696"/>
        <pc:sldMkLst>
          <pc:docMk/>
          <pc:sldMk cId="3395700946" sldId="663"/>
        </pc:sldMkLst>
      </pc:sldChg>
      <pc:sldChg chg="addSp del">
        <pc:chgData name="Silke Wesselmann" userId="bfd669729fa63570" providerId="LiveId" clId="{6C81387C-8801-46D3-97C1-06E15FC1F75A}" dt="2021-10-24T10:58:22.434" v="743" actId="2696"/>
        <pc:sldMkLst>
          <pc:docMk/>
          <pc:sldMk cId="3595797248" sldId="663"/>
        </pc:sldMkLst>
        <pc:picChg chg="add">
          <ac:chgData name="Silke Wesselmann" userId="bfd669729fa63570" providerId="LiveId" clId="{6C81387C-8801-46D3-97C1-06E15FC1F75A}" dt="2021-10-24T09:43:49.927" v="168"/>
          <ac:picMkLst>
            <pc:docMk/>
            <pc:sldMk cId="3595797248" sldId="663"/>
            <ac:picMk id="4" creationId="{BA349601-1906-45C2-B3C9-B67BDC949E1F}"/>
          </ac:picMkLst>
        </pc:picChg>
        <pc:picChg chg="add">
          <ac:chgData name="Silke Wesselmann" userId="bfd669729fa63570" providerId="LiveId" clId="{6C81387C-8801-46D3-97C1-06E15FC1F75A}" dt="2021-10-24T09:43:49.927" v="168"/>
          <ac:picMkLst>
            <pc:docMk/>
            <pc:sldMk cId="3595797248" sldId="663"/>
            <ac:picMk id="5" creationId="{075A49C2-EC9E-48DD-9F3F-C3CDDEAF6D54}"/>
          </ac:picMkLst>
        </pc:picChg>
        <pc:picChg chg="add">
          <ac:chgData name="Silke Wesselmann" userId="bfd669729fa63570" providerId="LiveId" clId="{6C81387C-8801-46D3-97C1-06E15FC1F75A}" dt="2021-10-24T09:43:49.927" v="168"/>
          <ac:picMkLst>
            <pc:docMk/>
            <pc:sldMk cId="3595797248" sldId="663"/>
            <ac:picMk id="6" creationId="{1E72F017-C611-4A06-A19E-EAFD3C8793E1}"/>
          </ac:picMkLst>
        </pc:picChg>
      </pc:sldChg>
      <pc:sldChg chg="add del ord">
        <pc:chgData name="Silke Wesselmann" userId="bfd669729fa63570" providerId="LiveId" clId="{6C81387C-8801-46D3-97C1-06E15FC1F75A}" dt="2021-10-24T15:37:45.402" v="2925" actId="2696"/>
        <pc:sldMkLst>
          <pc:docMk/>
          <pc:sldMk cId="3652048010" sldId="663"/>
        </pc:sldMkLst>
      </pc:sldChg>
      <pc:sldChg chg="add del">
        <pc:chgData name="Silke Wesselmann" userId="bfd669729fa63570" providerId="LiveId" clId="{6C81387C-8801-46D3-97C1-06E15FC1F75A}" dt="2021-10-24T16:00:24.986" v="3085" actId="2696"/>
        <pc:sldMkLst>
          <pc:docMk/>
          <pc:sldMk cId="2401603962" sldId="664"/>
        </pc:sldMkLst>
      </pc:sldChg>
      <pc:sldChg chg="add del ord">
        <pc:chgData name="Silke Wesselmann" userId="bfd669729fa63570" providerId="LiveId" clId="{6C81387C-8801-46D3-97C1-06E15FC1F75A}" dt="2021-10-24T15:37:45.447" v="2926" actId="2696"/>
        <pc:sldMkLst>
          <pc:docMk/>
          <pc:sldMk cId="3778464464" sldId="664"/>
        </pc:sldMkLst>
      </pc:sldChg>
      <pc:sldChg chg="addSp del">
        <pc:chgData name="Silke Wesselmann" userId="bfd669729fa63570" providerId="LiveId" clId="{6C81387C-8801-46D3-97C1-06E15FC1F75A}" dt="2021-10-24T10:58:22.449" v="744" actId="2696"/>
        <pc:sldMkLst>
          <pc:docMk/>
          <pc:sldMk cId="3983341582" sldId="664"/>
        </pc:sldMkLst>
        <pc:picChg chg="add">
          <ac:chgData name="Silke Wesselmann" userId="bfd669729fa63570" providerId="LiveId" clId="{6C81387C-8801-46D3-97C1-06E15FC1F75A}" dt="2021-10-24T09:43:51" v="169"/>
          <ac:picMkLst>
            <pc:docMk/>
            <pc:sldMk cId="3983341582" sldId="664"/>
            <ac:picMk id="5" creationId="{5AAEF30B-1352-493D-869C-CCFEBF83C46A}"/>
          </ac:picMkLst>
        </pc:picChg>
        <pc:picChg chg="add">
          <ac:chgData name="Silke Wesselmann" userId="bfd669729fa63570" providerId="LiveId" clId="{6C81387C-8801-46D3-97C1-06E15FC1F75A}" dt="2021-10-24T09:43:51" v="169"/>
          <ac:picMkLst>
            <pc:docMk/>
            <pc:sldMk cId="3983341582" sldId="664"/>
            <ac:picMk id="6" creationId="{1D4047D9-6792-4EC0-BEB3-DCA9B649A776}"/>
          </ac:picMkLst>
        </pc:picChg>
        <pc:picChg chg="add">
          <ac:chgData name="Silke Wesselmann" userId="bfd669729fa63570" providerId="LiveId" clId="{6C81387C-8801-46D3-97C1-06E15FC1F75A}" dt="2021-10-24T09:43:51" v="169"/>
          <ac:picMkLst>
            <pc:docMk/>
            <pc:sldMk cId="3983341582" sldId="664"/>
            <ac:picMk id="8" creationId="{E16F2BC1-00CB-4C3D-AE0F-E996F021F048}"/>
          </ac:picMkLst>
        </pc:picChg>
      </pc:sldChg>
      <pc:sldChg chg="addSp del">
        <pc:chgData name="Silke Wesselmann" userId="bfd669729fa63570" providerId="LiveId" clId="{6C81387C-8801-46D3-97C1-06E15FC1F75A}" dt="2021-10-24T10:58:22.460" v="745" actId="2696"/>
        <pc:sldMkLst>
          <pc:docMk/>
          <pc:sldMk cId="62794842" sldId="665"/>
        </pc:sldMkLst>
        <pc:picChg chg="add">
          <ac:chgData name="Silke Wesselmann" userId="bfd669729fa63570" providerId="LiveId" clId="{6C81387C-8801-46D3-97C1-06E15FC1F75A}" dt="2021-10-24T09:43:52.397" v="170"/>
          <ac:picMkLst>
            <pc:docMk/>
            <pc:sldMk cId="62794842" sldId="665"/>
            <ac:picMk id="4" creationId="{EB2FE60D-7669-4B65-8D48-950056B159A0}"/>
          </ac:picMkLst>
        </pc:picChg>
        <pc:picChg chg="add">
          <ac:chgData name="Silke Wesselmann" userId="bfd669729fa63570" providerId="LiveId" clId="{6C81387C-8801-46D3-97C1-06E15FC1F75A}" dt="2021-10-24T09:43:52.397" v="170"/>
          <ac:picMkLst>
            <pc:docMk/>
            <pc:sldMk cId="62794842" sldId="665"/>
            <ac:picMk id="5" creationId="{4BBB9CFB-F765-445C-B45E-862EB84A363F}"/>
          </ac:picMkLst>
        </pc:picChg>
        <pc:picChg chg="add">
          <ac:chgData name="Silke Wesselmann" userId="bfd669729fa63570" providerId="LiveId" clId="{6C81387C-8801-46D3-97C1-06E15FC1F75A}" dt="2021-10-24T09:43:52.397" v="170"/>
          <ac:picMkLst>
            <pc:docMk/>
            <pc:sldMk cId="62794842" sldId="665"/>
            <ac:picMk id="6" creationId="{4F2F2B08-D77B-4C4E-BFC9-FD07E27BE3CF}"/>
          </ac:picMkLst>
        </pc:picChg>
      </pc:sldChg>
      <pc:sldChg chg="add del">
        <pc:chgData name="Silke Wesselmann" userId="bfd669729fa63570" providerId="LiveId" clId="{6C81387C-8801-46D3-97C1-06E15FC1F75A}" dt="2021-10-24T15:37:45.484" v="2927" actId="2696"/>
        <pc:sldMkLst>
          <pc:docMk/>
          <pc:sldMk cId="3318929939" sldId="665"/>
        </pc:sldMkLst>
      </pc:sldChg>
      <pc:sldChg chg="add del">
        <pc:chgData name="Silke Wesselmann" userId="bfd669729fa63570" providerId="LiveId" clId="{6C81387C-8801-46D3-97C1-06E15FC1F75A}" dt="2021-10-24T16:00:27.269" v="3086" actId="2696"/>
        <pc:sldMkLst>
          <pc:docMk/>
          <pc:sldMk cId="4017744825" sldId="665"/>
        </pc:sldMkLst>
      </pc:sldChg>
      <pc:sldChg chg="addSp del">
        <pc:chgData name="Silke Wesselmann" userId="bfd669729fa63570" providerId="LiveId" clId="{6C81387C-8801-46D3-97C1-06E15FC1F75A}" dt="2021-10-24T10:58:22.473" v="746" actId="2696"/>
        <pc:sldMkLst>
          <pc:docMk/>
          <pc:sldMk cId="2566451940" sldId="666"/>
        </pc:sldMkLst>
        <pc:picChg chg="add">
          <ac:chgData name="Silke Wesselmann" userId="bfd669729fa63570" providerId="LiveId" clId="{6C81387C-8801-46D3-97C1-06E15FC1F75A}" dt="2021-10-24T09:43:54.145" v="171"/>
          <ac:picMkLst>
            <pc:docMk/>
            <pc:sldMk cId="2566451940" sldId="666"/>
            <ac:picMk id="8" creationId="{213FCDB0-D366-4DBF-81C3-5B7F76B7BCE9}"/>
          </ac:picMkLst>
        </pc:picChg>
        <pc:picChg chg="add">
          <ac:chgData name="Silke Wesselmann" userId="bfd669729fa63570" providerId="LiveId" clId="{6C81387C-8801-46D3-97C1-06E15FC1F75A}" dt="2021-10-24T09:43:54.145" v="171"/>
          <ac:picMkLst>
            <pc:docMk/>
            <pc:sldMk cId="2566451940" sldId="666"/>
            <ac:picMk id="9" creationId="{52F4A193-3FB1-47DF-B6C6-0099DB68B3B2}"/>
          </ac:picMkLst>
        </pc:picChg>
        <pc:picChg chg="add">
          <ac:chgData name="Silke Wesselmann" userId="bfd669729fa63570" providerId="LiveId" clId="{6C81387C-8801-46D3-97C1-06E15FC1F75A}" dt="2021-10-24T09:43:54.145" v="171"/>
          <ac:picMkLst>
            <pc:docMk/>
            <pc:sldMk cId="2566451940" sldId="666"/>
            <ac:picMk id="10" creationId="{CD858CB2-43AC-4E9B-AD44-B58C6C3CB5A9}"/>
          </ac:picMkLst>
        </pc:picChg>
      </pc:sldChg>
      <pc:sldChg chg="add del">
        <pc:chgData name="Silke Wesselmann" userId="bfd669729fa63570" providerId="LiveId" clId="{6C81387C-8801-46D3-97C1-06E15FC1F75A}" dt="2021-10-24T13:28:47.135" v="1436" actId="2696"/>
        <pc:sldMkLst>
          <pc:docMk/>
          <pc:sldMk cId="4127710768" sldId="666"/>
        </pc:sldMkLst>
      </pc:sldChg>
      <pc:sldChg chg="addSp del">
        <pc:chgData name="Silke Wesselmann" userId="bfd669729fa63570" providerId="LiveId" clId="{6C81387C-8801-46D3-97C1-06E15FC1F75A}" dt="2021-10-24T10:58:22.486" v="747" actId="2696"/>
        <pc:sldMkLst>
          <pc:docMk/>
          <pc:sldMk cId="2531706522" sldId="667"/>
        </pc:sldMkLst>
        <pc:picChg chg="add">
          <ac:chgData name="Silke Wesselmann" userId="bfd669729fa63570" providerId="LiveId" clId="{6C81387C-8801-46D3-97C1-06E15FC1F75A}" dt="2021-10-24T09:43:55.713" v="172"/>
          <ac:picMkLst>
            <pc:docMk/>
            <pc:sldMk cId="2531706522" sldId="667"/>
            <ac:picMk id="7" creationId="{45684AF9-4079-4920-B78B-2D9490F7BF32}"/>
          </ac:picMkLst>
        </pc:picChg>
        <pc:picChg chg="add">
          <ac:chgData name="Silke Wesselmann" userId="bfd669729fa63570" providerId="LiveId" clId="{6C81387C-8801-46D3-97C1-06E15FC1F75A}" dt="2021-10-24T09:43:55.713" v="172"/>
          <ac:picMkLst>
            <pc:docMk/>
            <pc:sldMk cId="2531706522" sldId="667"/>
            <ac:picMk id="8" creationId="{83BB7D2E-A871-46A4-95DB-0BDAF5EEB62A}"/>
          </ac:picMkLst>
        </pc:picChg>
        <pc:picChg chg="add">
          <ac:chgData name="Silke Wesselmann" userId="bfd669729fa63570" providerId="LiveId" clId="{6C81387C-8801-46D3-97C1-06E15FC1F75A}" dt="2021-10-24T09:43:55.713" v="172"/>
          <ac:picMkLst>
            <pc:docMk/>
            <pc:sldMk cId="2531706522" sldId="667"/>
            <ac:picMk id="9" creationId="{F43DAFD7-0F40-4AA4-9E35-F776E2979207}"/>
          </ac:picMkLst>
        </pc:picChg>
      </pc:sldChg>
      <pc:sldChg chg="add del">
        <pc:chgData name="Silke Wesselmann" userId="bfd669729fa63570" providerId="LiveId" clId="{6C81387C-8801-46D3-97C1-06E15FC1F75A}" dt="2021-10-24T13:28:47.735" v="1437" actId="2696"/>
        <pc:sldMkLst>
          <pc:docMk/>
          <pc:sldMk cId="3884522308" sldId="667"/>
        </pc:sldMkLst>
      </pc:sldChg>
      <pc:sldChg chg="add del">
        <pc:chgData name="Silke Wesselmann" userId="bfd669729fa63570" providerId="LiveId" clId="{6C81387C-8801-46D3-97C1-06E15FC1F75A}" dt="2021-10-24T16:00:32.981" v="3087" actId="2696"/>
        <pc:sldMkLst>
          <pc:docMk/>
          <pc:sldMk cId="1808071603" sldId="668"/>
        </pc:sldMkLst>
      </pc:sldChg>
      <pc:sldChg chg="addSp del">
        <pc:chgData name="Silke Wesselmann" userId="bfd669729fa63570" providerId="LiveId" clId="{6C81387C-8801-46D3-97C1-06E15FC1F75A}" dt="2021-10-24T10:58:22.498" v="748" actId="2696"/>
        <pc:sldMkLst>
          <pc:docMk/>
          <pc:sldMk cId="2008107573" sldId="668"/>
        </pc:sldMkLst>
        <pc:picChg chg="add">
          <ac:chgData name="Silke Wesselmann" userId="bfd669729fa63570" providerId="LiveId" clId="{6C81387C-8801-46D3-97C1-06E15FC1F75A}" dt="2021-10-24T09:43:56.956" v="173"/>
          <ac:picMkLst>
            <pc:docMk/>
            <pc:sldMk cId="2008107573" sldId="668"/>
            <ac:picMk id="4" creationId="{1631CE87-B2C1-4C21-BBDD-100BDCE795F0}"/>
          </ac:picMkLst>
        </pc:picChg>
        <pc:picChg chg="add">
          <ac:chgData name="Silke Wesselmann" userId="bfd669729fa63570" providerId="LiveId" clId="{6C81387C-8801-46D3-97C1-06E15FC1F75A}" dt="2021-10-24T09:43:56.956" v="173"/>
          <ac:picMkLst>
            <pc:docMk/>
            <pc:sldMk cId="2008107573" sldId="668"/>
            <ac:picMk id="5" creationId="{116CEAAF-AF4D-49CB-991A-8BA2B8688B55}"/>
          </ac:picMkLst>
        </pc:picChg>
        <pc:picChg chg="add">
          <ac:chgData name="Silke Wesselmann" userId="bfd669729fa63570" providerId="LiveId" clId="{6C81387C-8801-46D3-97C1-06E15FC1F75A}" dt="2021-10-24T09:43:56.956" v="173"/>
          <ac:picMkLst>
            <pc:docMk/>
            <pc:sldMk cId="2008107573" sldId="668"/>
            <ac:picMk id="6" creationId="{5D02DF1B-1533-4824-86ED-94CBF5C621D0}"/>
          </ac:picMkLst>
        </pc:picChg>
      </pc:sldChg>
      <pc:sldChg chg="add del">
        <pc:chgData name="Silke Wesselmann" userId="bfd669729fa63570" providerId="LiveId" clId="{6C81387C-8801-46D3-97C1-06E15FC1F75A}" dt="2021-10-24T15:37:45.527" v="2928" actId="2696"/>
        <pc:sldMkLst>
          <pc:docMk/>
          <pc:sldMk cId="2626612485" sldId="668"/>
        </pc:sldMkLst>
      </pc:sldChg>
      <pc:sldChg chg="addSp del">
        <pc:chgData name="Silke Wesselmann" userId="bfd669729fa63570" providerId="LiveId" clId="{6C81387C-8801-46D3-97C1-06E15FC1F75A}" dt="2021-10-24T10:58:22.511" v="749" actId="2696"/>
        <pc:sldMkLst>
          <pc:docMk/>
          <pc:sldMk cId="1289371383" sldId="669"/>
        </pc:sldMkLst>
        <pc:picChg chg="add">
          <ac:chgData name="Silke Wesselmann" userId="bfd669729fa63570" providerId="LiveId" clId="{6C81387C-8801-46D3-97C1-06E15FC1F75A}" dt="2021-10-24T09:43:58.254" v="174"/>
          <ac:picMkLst>
            <pc:docMk/>
            <pc:sldMk cId="1289371383" sldId="669"/>
            <ac:picMk id="8" creationId="{42C44003-CFA5-4FDC-A6F8-9171D3D708DA}"/>
          </ac:picMkLst>
        </pc:picChg>
        <pc:picChg chg="add">
          <ac:chgData name="Silke Wesselmann" userId="bfd669729fa63570" providerId="LiveId" clId="{6C81387C-8801-46D3-97C1-06E15FC1F75A}" dt="2021-10-24T09:43:58.254" v="174"/>
          <ac:picMkLst>
            <pc:docMk/>
            <pc:sldMk cId="1289371383" sldId="669"/>
            <ac:picMk id="9" creationId="{B8FD09B5-D82F-44E6-BFE7-268404EEE224}"/>
          </ac:picMkLst>
        </pc:picChg>
        <pc:picChg chg="add">
          <ac:chgData name="Silke Wesselmann" userId="bfd669729fa63570" providerId="LiveId" clId="{6C81387C-8801-46D3-97C1-06E15FC1F75A}" dt="2021-10-24T09:43:58.254" v="174"/>
          <ac:picMkLst>
            <pc:docMk/>
            <pc:sldMk cId="1289371383" sldId="669"/>
            <ac:picMk id="10" creationId="{FA53F6F1-2FF9-4EE2-A8AC-62B6240EC7E6}"/>
          </ac:picMkLst>
        </pc:picChg>
      </pc:sldChg>
      <pc:sldChg chg="add del">
        <pc:chgData name="Silke Wesselmann" userId="bfd669729fa63570" providerId="LiveId" clId="{6C81387C-8801-46D3-97C1-06E15FC1F75A}" dt="2021-10-24T15:37:45.562" v="2929" actId="2696"/>
        <pc:sldMkLst>
          <pc:docMk/>
          <pc:sldMk cId="3363027011" sldId="669"/>
        </pc:sldMkLst>
      </pc:sldChg>
      <pc:sldChg chg="delSp modSp add ord">
        <pc:chgData name="Silke Wesselmann" userId="bfd669729fa63570" providerId="LiveId" clId="{6C81387C-8801-46D3-97C1-06E15FC1F75A}" dt="2021-10-24T17:08:04.334" v="4953" actId="1076"/>
        <pc:sldMkLst>
          <pc:docMk/>
          <pc:sldMk cId="3583136243" sldId="669"/>
        </pc:sldMkLst>
        <pc:spChg chg="mod">
          <ac:chgData name="Silke Wesselmann" userId="bfd669729fa63570" providerId="LiveId" clId="{6C81387C-8801-46D3-97C1-06E15FC1F75A}" dt="2021-10-24T16:01:49.213" v="3114" actId="6549"/>
          <ac:spMkLst>
            <pc:docMk/>
            <pc:sldMk cId="3583136243" sldId="669"/>
            <ac:spMk id="2" creationId="{00000000-0000-0000-0000-000000000000}"/>
          </ac:spMkLst>
        </pc:spChg>
        <pc:spChg chg="mod">
          <ac:chgData name="Silke Wesselmann" userId="bfd669729fa63570" providerId="LiveId" clId="{6C81387C-8801-46D3-97C1-06E15FC1F75A}" dt="2021-10-24T17:08:04.334" v="4953" actId="1076"/>
          <ac:spMkLst>
            <pc:docMk/>
            <pc:sldMk cId="3583136243" sldId="669"/>
            <ac:spMk id="7" creationId="{00000000-0000-0000-0000-000000000000}"/>
          </ac:spMkLst>
        </pc:spChg>
        <pc:picChg chg="mod">
          <ac:chgData name="Silke Wesselmann" userId="bfd669729fa63570" providerId="LiveId" clId="{6C81387C-8801-46D3-97C1-06E15FC1F75A}" dt="2021-10-24T17:07:57.671" v="4952" actId="14100"/>
          <ac:picMkLst>
            <pc:docMk/>
            <pc:sldMk cId="3583136243" sldId="669"/>
            <ac:picMk id="4" creationId="{00000000-0000-0000-0000-000000000000}"/>
          </ac:picMkLst>
        </pc:picChg>
        <pc:picChg chg="del mod">
          <ac:chgData name="Silke Wesselmann" userId="bfd669729fa63570" providerId="LiveId" clId="{6C81387C-8801-46D3-97C1-06E15FC1F75A}" dt="2021-10-24T17:07:50.443" v="4950" actId="478"/>
          <ac:picMkLst>
            <pc:docMk/>
            <pc:sldMk cId="3583136243" sldId="669"/>
            <ac:picMk id="6" creationId="{00000000-0000-0000-0000-000000000000}"/>
          </ac:picMkLst>
        </pc:picChg>
      </pc:sldChg>
      <pc:sldChg chg="add del">
        <pc:chgData name="Silke Wesselmann" userId="bfd669729fa63570" providerId="LiveId" clId="{6C81387C-8801-46D3-97C1-06E15FC1F75A}" dt="2021-10-24T09:38:35.146" v="124" actId="2696"/>
        <pc:sldMkLst>
          <pc:docMk/>
          <pc:sldMk cId="1539478814" sldId="670"/>
        </pc:sldMkLst>
      </pc:sldChg>
      <pc:sldChg chg="modSp add ord">
        <pc:chgData name="Silke Wesselmann" userId="bfd669729fa63570" providerId="LiveId" clId="{6C81387C-8801-46D3-97C1-06E15FC1F75A}" dt="2021-10-24T14:23:22.972" v="2152" actId="1076"/>
        <pc:sldMkLst>
          <pc:docMk/>
          <pc:sldMk cId="2867838121" sldId="671"/>
        </pc:sldMkLst>
        <pc:picChg chg="mod">
          <ac:chgData name="Silke Wesselmann" userId="bfd669729fa63570" providerId="LiveId" clId="{6C81387C-8801-46D3-97C1-06E15FC1F75A}" dt="2021-10-24T14:23:22.972" v="2152" actId="1076"/>
          <ac:picMkLst>
            <pc:docMk/>
            <pc:sldMk cId="2867838121" sldId="671"/>
            <ac:picMk id="2" creationId="{B1294888-2C36-4058-9896-F9B6FF14DAAA}"/>
          </ac:picMkLst>
        </pc:picChg>
      </pc:sldChg>
      <pc:sldChg chg="addSp modSp add del ord modNotesTx">
        <pc:chgData name="Silke Wesselmann" userId="bfd669729fa63570" providerId="LiveId" clId="{6C81387C-8801-46D3-97C1-06E15FC1F75A}" dt="2021-10-24T10:58:22.178" v="728" actId="2696"/>
        <pc:sldMkLst>
          <pc:docMk/>
          <pc:sldMk cId="3507381266" sldId="671"/>
        </pc:sldMkLst>
        <pc:picChg chg="add mod">
          <ac:chgData name="Silke Wesselmann" userId="bfd669729fa63570" providerId="LiveId" clId="{6C81387C-8801-46D3-97C1-06E15FC1F75A}" dt="2021-10-24T09:39:09.609" v="129" actId="1076"/>
          <ac:picMkLst>
            <pc:docMk/>
            <pc:sldMk cId="3507381266" sldId="671"/>
            <ac:picMk id="2" creationId="{B1294888-2C36-4058-9896-F9B6FF14DAAA}"/>
          </ac:picMkLst>
        </pc:picChg>
        <pc:picChg chg="add">
          <ac:chgData name="Silke Wesselmann" userId="bfd669729fa63570" providerId="LiveId" clId="{6C81387C-8801-46D3-97C1-06E15FC1F75A}" dt="2021-10-24T09:43:34.908" v="160"/>
          <ac:picMkLst>
            <pc:docMk/>
            <pc:sldMk cId="3507381266" sldId="671"/>
            <ac:picMk id="3" creationId="{DD5AC8E8-3DA4-43B6-B2CD-18C370445384}"/>
          </ac:picMkLst>
        </pc:picChg>
        <pc:picChg chg="add">
          <ac:chgData name="Silke Wesselmann" userId="bfd669729fa63570" providerId="LiveId" clId="{6C81387C-8801-46D3-97C1-06E15FC1F75A}" dt="2021-10-24T09:43:34.908" v="160"/>
          <ac:picMkLst>
            <pc:docMk/>
            <pc:sldMk cId="3507381266" sldId="671"/>
            <ac:picMk id="4" creationId="{6AE62017-3BAC-4DFA-BC8A-B19CF5103279}"/>
          </ac:picMkLst>
        </pc:picChg>
        <pc:picChg chg="add">
          <ac:chgData name="Silke Wesselmann" userId="bfd669729fa63570" providerId="LiveId" clId="{6C81387C-8801-46D3-97C1-06E15FC1F75A}" dt="2021-10-24T09:43:34.908" v="160"/>
          <ac:picMkLst>
            <pc:docMk/>
            <pc:sldMk cId="3507381266" sldId="671"/>
            <ac:picMk id="5" creationId="{52AD5AE7-CB75-4521-837A-1150F70EB5EE}"/>
          </ac:picMkLst>
        </pc:picChg>
      </pc:sldChg>
      <pc:sldChg chg="addSp modSp add del">
        <pc:chgData name="Silke Wesselmann" userId="bfd669729fa63570" providerId="LiveId" clId="{6C81387C-8801-46D3-97C1-06E15FC1F75A}" dt="2021-10-24T10:58:05.498" v="690" actId="2696"/>
        <pc:sldMkLst>
          <pc:docMk/>
          <pc:sldMk cId="640251748" sldId="672"/>
        </pc:sldMkLst>
        <pc:spChg chg="mod">
          <ac:chgData name="Silke Wesselmann" userId="bfd669729fa63570" providerId="LiveId" clId="{6C81387C-8801-46D3-97C1-06E15FC1F75A}" dt="2021-10-24T09:42:56.074" v="151" actId="207"/>
          <ac:spMkLst>
            <pc:docMk/>
            <pc:sldMk cId="640251748" sldId="672"/>
            <ac:spMk id="2" creationId="{00000000-0000-0000-0000-000000000000}"/>
          </ac:spMkLst>
        </pc:spChg>
        <pc:spChg chg="mod">
          <ac:chgData name="Silke Wesselmann" userId="bfd669729fa63570" providerId="LiveId" clId="{6C81387C-8801-46D3-97C1-06E15FC1F75A}" dt="2021-10-24T10:14:45.792" v="357" actId="15"/>
          <ac:spMkLst>
            <pc:docMk/>
            <pc:sldMk cId="640251748" sldId="672"/>
            <ac:spMk id="3" creationId="{00000000-0000-0000-0000-000000000000}"/>
          </ac:spMkLst>
        </pc:spChg>
        <pc:picChg chg="add">
          <ac:chgData name="Silke Wesselmann" userId="bfd669729fa63570" providerId="LiveId" clId="{6C81387C-8801-46D3-97C1-06E15FC1F75A}" dt="2021-10-24T09:43:03.408" v="153"/>
          <ac:picMkLst>
            <pc:docMk/>
            <pc:sldMk cId="640251748" sldId="672"/>
            <ac:picMk id="4" creationId="{AB13DB37-765F-4BF0-8BEF-B341CEB78769}"/>
          </ac:picMkLst>
        </pc:picChg>
        <pc:picChg chg="add">
          <ac:chgData name="Silke Wesselmann" userId="bfd669729fa63570" providerId="LiveId" clId="{6C81387C-8801-46D3-97C1-06E15FC1F75A}" dt="2021-10-24T09:43:03.408" v="153"/>
          <ac:picMkLst>
            <pc:docMk/>
            <pc:sldMk cId="640251748" sldId="672"/>
            <ac:picMk id="5" creationId="{A3ED0A1E-2E63-43E6-8EAA-D234B3BB0069}"/>
          </ac:picMkLst>
        </pc:picChg>
        <pc:picChg chg="add">
          <ac:chgData name="Silke Wesselmann" userId="bfd669729fa63570" providerId="LiveId" clId="{6C81387C-8801-46D3-97C1-06E15FC1F75A}" dt="2021-10-24T09:43:03.408" v="153"/>
          <ac:picMkLst>
            <pc:docMk/>
            <pc:sldMk cId="640251748" sldId="672"/>
            <ac:picMk id="6" creationId="{1C9090EA-5773-4CC3-BF74-DA1CA42790A8}"/>
          </ac:picMkLst>
        </pc:picChg>
      </pc:sldChg>
      <pc:sldChg chg="add del">
        <pc:chgData name="Silke Wesselmann" userId="bfd669729fa63570" providerId="LiveId" clId="{6C81387C-8801-46D3-97C1-06E15FC1F75A}" dt="2021-10-24T10:58:21.691" v="697" actId="2696"/>
        <pc:sldMkLst>
          <pc:docMk/>
          <pc:sldMk cId="1226213781" sldId="672"/>
        </pc:sldMkLst>
      </pc:sldChg>
      <pc:sldChg chg="modSp add modTransition">
        <pc:chgData name="Silke Wesselmann" userId="bfd669729fa63570" providerId="LiveId" clId="{6C81387C-8801-46D3-97C1-06E15FC1F75A}" dt="2021-10-24T17:11:02.111" v="4976" actId="1076"/>
        <pc:sldMkLst>
          <pc:docMk/>
          <pc:sldMk cId="2861458588" sldId="672"/>
        </pc:sldMkLst>
        <pc:spChg chg="mod">
          <ac:chgData name="Silke Wesselmann" userId="bfd669729fa63570" providerId="LiveId" clId="{6C81387C-8801-46D3-97C1-06E15FC1F75A}" dt="2021-10-24T17:11:02.111" v="4976" actId="1076"/>
          <ac:spMkLst>
            <pc:docMk/>
            <pc:sldMk cId="2861458588" sldId="672"/>
            <ac:spMk id="2" creationId="{00000000-0000-0000-0000-000000000000}"/>
          </ac:spMkLst>
        </pc:spChg>
        <pc:spChg chg="mod">
          <ac:chgData name="Silke Wesselmann" userId="bfd669729fa63570" providerId="LiveId" clId="{6C81387C-8801-46D3-97C1-06E15FC1F75A}" dt="2021-10-24T17:10:56.696" v="4975" actId="1076"/>
          <ac:spMkLst>
            <pc:docMk/>
            <pc:sldMk cId="2861458588" sldId="672"/>
            <ac:spMk id="3" creationId="{00000000-0000-0000-0000-000000000000}"/>
          </ac:spMkLst>
        </pc:spChg>
      </pc:sldChg>
      <pc:sldChg chg="add del">
        <pc:chgData name="Silke Wesselmann" userId="bfd669729fa63570" providerId="LiveId" clId="{6C81387C-8801-46D3-97C1-06E15FC1F75A}" dt="2021-10-24T15:36:56.096" v="2908" actId="2696"/>
        <pc:sldMkLst>
          <pc:docMk/>
          <pc:sldMk cId="485638039" sldId="673"/>
        </pc:sldMkLst>
      </pc:sldChg>
      <pc:sldChg chg="add del">
        <pc:chgData name="Silke Wesselmann" userId="bfd669729fa63570" providerId="LiveId" clId="{6C81387C-8801-46D3-97C1-06E15FC1F75A}" dt="2021-10-24T15:36:55.356" v="2907" actId="2696"/>
        <pc:sldMkLst>
          <pc:docMk/>
          <pc:sldMk cId="2094925063" sldId="674"/>
        </pc:sldMkLst>
      </pc:sldChg>
      <pc:sldChg chg="add del">
        <pc:chgData name="Silke Wesselmann" userId="bfd669729fa63570" providerId="LiveId" clId="{6C81387C-8801-46D3-97C1-06E15FC1F75A}" dt="2021-10-24T13:28:20.918" v="1432" actId="2696"/>
        <pc:sldMkLst>
          <pc:docMk/>
          <pc:sldMk cId="841317966" sldId="675"/>
        </pc:sldMkLst>
      </pc:sldChg>
      <pc:sldChg chg="add del">
        <pc:chgData name="Silke Wesselmann" userId="bfd669729fa63570" providerId="LiveId" clId="{6C81387C-8801-46D3-97C1-06E15FC1F75A}" dt="2021-10-24T13:28:22.264" v="1433" actId="2696"/>
        <pc:sldMkLst>
          <pc:docMk/>
          <pc:sldMk cId="2294547720" sldId="676"/>
        </pc:sldMkLst>
      </pc:sldChg>
      <pc:sldChg chg="add del">
        <pc:chgData name="Silke Wesselmann" userId="bfd669729fa63570" providerId="LiveId" clId="{6C81387C-8801-46D3-97C1-06E15FC1F75A}" dt="2021-10-24T14:12:43.151" v="1903" actId="2696"/>
        <pc:sldMkLst>
          <pc:docMk/>
          <pc:sldMk cId="1050191495" sldId="899"/>
        </pc:sldMkLst>
      </pc:sldChg>
      <pc:sldChg chg="add del">
        <pc:chgData name="Silke Wesselmann" userId="bfd669729fa63570" providerId="LiveId" clId="{6C81387C-8801-46D3-97C1-06E15FC1F75A}" dt="2021-10-24T17:11:11.860" v="4977" actId="2696"/>
        <pc:sldMkLst>
          <pc:docMk/>
          <pc:sldMk cId="1282537766" sldId="900"/>
        </pc:sldMkLst>
      </pc:sldChg>
      <pc:sldChg chg="add del">
        <pc:chgData name="Silke Wesselmann" userId="bfd669729fa63570" providerId="LiveId" clId="{6C81387C-8801-46D3-97C1-06E15FC1F75A}" dt="2021-10-24T14:11:49.870" v="1900"/>
        <pc:sldMkLst>
          <pc:docMk/>
          <pc:sldMk cId="3561029612" sldId="900"/>
        </pc:sldMkLst>
      </pc:sldChg>
      <pc:sldChg chg="modSp add">
        <pc:chgData name="Silke Wesselmann" userId="bfd669729fa63570" providerId="LiveId" clId="{6C81387C-8801-46D3-97C1-06E15FC1F75A}" dt="2021-10-24T17:11:21.776" v="4979" actId="20577"/>
        <pc:sldMkLst>
          <pc:docMk/>
          <pc:sldMk cId="3431024521" sldId="901"/>
        </pc:sldMkLst>
        <pc:spChg chg="mod">
          <ac:chgData name="Silke Wesselmann" userId="bfd669729fa63570" providerId="LiveId" clId="{6C81387C-8801-46D3-97C1-06E15FC1F75A}" dt="2021-10-24T17:11:21.776" v="4979" actId="20577"/>
          <ac:spMkLst>
            <pc:docMk/>
            <pc:sldMk cId="3431024521" sldId="901"/>
            <ac:spMk id="2" creationId="{00000000-0000-0000-0000-000000000000}"/>
          </ac:spMkLst>
        </pc:spChg>
      </pc:sldChg>
      <pc:sldChg chg="addSp delSp modSp add">
        <pc:chgData name="Silke Wesselmann" userId="bfd669729fa63570" providerId="LiveId" clId="{6C81387C-8801-46D3-97C1-06E15FC1F75A}" dt="2021-10-24T13:40:17.449" v="1548" actId="1076"/>
        <pc:sldMkLst>
          <pc:docMk/>
          <pc:sldMk cId="1884292898" sldId="902"/>
        </pc:sldMkLst>
        <pc:spChg chg="mod">
          <ac:chgData name="Silke Wesselmann" userId="bfd669729fa63570" providerId="LiveId" clId="{6C81387C-8801-46D3-97C1-06E15FC1F75A}" dt="2021-10-24T13:40:17.449" v="1548" actId="1076"/>
          <ac:spMkLst>
            <pc:docMk/>
            <pc:sldMk cId="1884292898" sldId="902"/>
            <ac:spMk id="24" creationId="{00000000-0000-0000-0000-000000000000}"/>
          </ac:spMkLst>
        </pc:spChg>
        <pc:picChg chg="del">
          <ac:chgData name="Silke Wesselmann" userId="bfd669729fa63570" providerId="LiveId" clId="{6C81387C-8801-46D3-97C1-06E15FC1F75A}" dt="2021-10-24T13:38:20.318" v="1537" actId="478"/>
          <ac:picMkLst>
            <pc:docMk/>
            <pc:sldMk cId="1884292898" sldId="902"/>
            <ac:picMk id="3" creationId="{00000000-0000-0000-0000-000000000000}"/>
          </ac:picMkLst>
        </pc:picChg>
        <pc:picChg chg="add mod ord">
          <ac:chgData name="Silke Wesselmann" userId="bfd669729fa63570" providerId="LiveId" clId="{6C81387C-8801-46D3-97C1-06E15FC1F75A}" dt="2021-10-24T13:38:40.001" v="1542" actId="167"/>
          <ac:picMkLst>
            <pc:docMk/>
            <pc:sldMk cId="1884292898" sldId="902"/>
            <ac:picMk id="6" creationId="{DD99F86F-7A40-4886-9A5C-FDEA19BF5267}"/>
          </ac:picMkLst>
        </pc:picChg>
        <pc:picChg chg="mod">
          <ac:chgData name="Silke Wesselmann" userId="bfd669729fa63570" providerId="LiveId" clId="{6C81387C-8801-46D3-97C1-06E15FC1F75A}" dt="2021-10-24T13:38:48.505" v="1544" actId="1076"/>
          <ac:picMkLst>
            <pc:docMk/>
            <pc:sldMk cId="1884292898" sldId="902"/>
            <ac:picMk id="25" creationId="{00000000-0000-0000-0000-000000000000}"/>
          </ac:picMkLst>
        </pc:picChg>
      </pc:sldChg>
      <pc:sldChg chg="addSp modSp add del ord">
        <pc:chgData name="Silke Wesselmann" userId="bfd669729fa63570" providerId="LiveId" clId="{6C81387C-8801-46D3-97C1-06E15FC1F75A}" dt="2021-10-24T14:13:17.341" v="1905" actId="2696"/>
        <pc:sldMkLst>
          <pc:docMk/>
          <pc:sldMk cId="3517663534" sldId="903"/>
        </pc:sldMkLst>
        <pc:spChg chg="add mod">
          <ac:chgData name="Silke Wesselmann" userId="bfd669729fa63570" providerId="LiveId" clId="{6C81387C-8801-46D3-97C1-06E15FC1F75A}" dt="2021-10-24T13:42:04.375" v="1561" actId="207"/>
          <ac:spMkLst>
            <pc:docMk/>
            <pc:sldMk cId="3517663534" sldId="903"/>
            <ac:spMk id="65" creationId="{64B34822-A632-4345-A5BC-D3C0F3BCE31E}"/>
          </ac:spMkLst>
        </pc:spChg>
        <pc:grpChg chg="mod">
          <ac:chgData name="Silke Wesselmann" userId="bfd669729fa63570" providerId="LiveId" clId="{6C81387C-8801-46D3-97C1-06E15FC1F75A}" dt="2021-10-24T13:41:45.045" v="1558" actId="1076"/>
          <ac:grpSpMkLst>
            <pc:docMk/>
            <pc:sldMk cId="3517663534" sldId="903"/>
            <ac:grpSpMk id="50" creationId="{00000000-0000-0000-0000-000000000000}"/>
          </ac:grpSpMkLst>
        </pc:grpChg>
        <pc:picChg chg="mod">
          <ac:chgData name="Silke Wesselmann" userId="bfd669729fa63570" providerId="LiveId" clId="{6C81387C-8801-46D3-97C1-06E15FC1F75A}" dt="2021-10-24T13:41:45.045" v="1558" actId="1076"/>
          <ac:picMkLst>
            <pc:docMk/>
            <pc:sldMk cId="3517663534" sldId="903"/>
            <ac:picMk id="2" creationId="{00000000-0000-0000-0000-000000000000}"/>
          </ac:picMkLst>
        </pc:picChg>
        <pc:picChg chg="mod">
          <ac:chgData name="Silke Wesselmann" userId="bfd669729fa63570" providerId="LiveId" clId="{6C81387C-8801-46D3-97C1-06E15FC1F75A}" dt="2021-10-24T13:41:45.045" v="1558" actId="1076"/>
          <ac:picMkLst>
            <pc:docMk/>
            <pc:sldMk cId="3517663534" sldId="903"/>
            <ac:picMk id="3" creationId="{00000000-0000-0000-0000-000000000000}"/>
          </ac:picMkLst>
        </pc:picChg>
        <pc:picChg chg="mod">
          <ac:chgData name="Silke Wesselmann" userId="bfd669729fa63570" providerId="LiveId" clId="{6C81387C-8801-46D3-97C1-06E15FC1F75A}" dt="2021-10-24T13:41:45.045" v="1558" actId="1076"/>
          <ac:picMkLst>
            <pc:docMk/>
            <pc:sldMk cId="3517663534" sldId="903"/>
            <ac:picMk id="4" creationId="{00000000-0000-0000-0000-000000000000}"/>
          </ac:picMkLst>
        </pc:picChg>
        <pc:picChg chg="mod">
          <ac:chgData name="Silke Wesselmann" userId="bfd669729fa63570" providerId="LiveId" clId="{6C81387C-8801-46D3-97C1-06E15FC1F75A}" dt="2021-10-24T13:41:45.045" v="1558" actId="1076"/>
          <ac:picMkLst>
            <pc:docMk/>
            <pc:sldMk cId="3517663534" sldId="903"/>
            <ac:picMk id="5" creationId="{00000000-0000-0000-0000-000000000000}"/>
          </ac:picMkLst>
        </pc:picChg>
        <pc:picChg chg="mod">
          <ac:chgData name="Silke Wesselmann" userId="bfd669729fa63570" providerId="LiveId" clId="{6C81387C-8801-46D3-97C1-06E15FC1F75A}" dt="2021-10-24T13:41:45.045" v="1558" actId="1076"/>
          <ac:picMkLst>
            <pc:docMk/>
            <pc:sldMk cId="3517663534" sldId="903"/>
            <ac:picMk id="6" creationId="{00000000-0000-0000-0000-000000000000}"/>
          </ac:picMkLst>
        </pc:picChg>
        <pc:picChg chg="mod">
          <ac:chgData name="Silke Wesselmann" userId="bfd669729fa63570" providerId="LiveId" clId="{6C81387C-8801-46D3-97C1-06E15FC1F75A}" dt="2021-10-24T13:41:45.045" v="1558" actId="1076"/>
          <ac:picMkLst>
            <pc:docMk/>
            <pc:sldMk cId="3517663534" sldId="903"/>
            <ac:picMk id="7" creationId="{00000000-0000-0000-0000-000000000000}"/>
          </ac:picMkLst>
        </pc:picChg>
        <pc:picChg chg="mod">
          <ac:chgData name="Silke Wesselmann" userId="bfd669729fa63570" providerId="LiveId" clId="{6C81387C-8801-46D3-97C1-06E15FC1F75A}" dt="2021-10-24T13:41:45.045" v="1558" actId="1076"/>
          <ac:picMkLst>
            <pc:docMk/>
            <pc:sldMk cId="3517663534" sldId="903"/>
            <ac:picMk id="8" creationId="{00000000-0000-0000-0000-000000000000}"/>
          </ac:picMkLst>
        </pc:picChg>
        <pc:picChg chg="mod">
          <ac:chgData name="Silke Wesselmann" userId="bfd669729fa63570" providerId="LiveId" clId="{6C81387C-8801-46D3-97C1-06E15FC1F75A}" dt="2021-10-24T13:41:45.045" v="1558" actId="1076"/>
          <ac:picMkLst>
            <pc:docMk/>
            <pc:sldMk cId="3517663534" sldId="903"/>
            <ac:picMk id="9" creationId="{00000000-0000-0000-0000-000000000000}"/>
          </ac:picMkLst>
        </pc:picChg>
        <pc:picChg chg="mod">
          <ac:chgData name="Silke Wesselmann" userId="bfd669729fa63570" providerId="LiveId" clId="{6C81387C-8801-46D3-97C1-06E15FC1F75A}" dt="2021-10-24T13:41:45.045" v="1558" actId="1076"/>
          <ac:picMkLst>
            <pc:docMk/>
            <pc:sldMk cId="3517663534" sldId="903"/>
            <ac:picMk id="10" creationId="{00000000-0000-0000-0000-000000000000}"/>
          </ac:picMkLst>
        </pc:picChg>
        <pc:picChg chg="mod">
          <ac:chgData name="Silke Wesselmann" userId="bfd669729fa63570" providerId="LiveId" clId="{6C81387C-8801-46D3-97C1-06E15FC1F75A}" dt="2021-10-24T13:41:45.045" v="1558" actId="1076"/>
          <ac:picMkLst>
            <pc:docMk/>
            <pc:sldMk cId="3517663534" sldId="903"/>
            <ac:picMk id="11" creationId="{00000000-0000-0000-0000-000000000000}"/>
          </ac:picMkLst>
        </pc:picChg>
        <pc:picChg chg="mod">
          <ac:chgData name="Silke Wesselmann" userId="bfd669729fa63570" providerId="LiveId" clId="{6C81387C-8801-46D3-97C1-06E15FC1F75A}" dt="2021-10-24T13:41:45.045" v="1558" actId="1076"/>
          <ac:picMkLst>
            <pc:docMk/>
            <pc:sldMk cId="3517663534" sldId="903"/>
            <ac:picMk id="12" creationId="{00000000-0000-0000-0000-000000000000}"/>
          </ac:picMkLst>
        </pc:picChg>
        <pc:picChg chg="mod">
          <ac:chgData name="Silke Wesselmann" userId="bfd669729fa63570" providerId="LiveId" clId="{6C81387C-8801-46D3-97C1-06E15FC1F75A}" dt="2021-10-24T13:41:45.045" v="1558" actId="1076"/>
          <ac:picMkLst>
            <pc:docMk/>
            <pc:sldMk cId="3517663534" sldId="903"/>
            <ac:picMk id="13" creationId="{00000000-0000-0000-0000-000000000000}"/>
          </ac:picMkLst>
        </pc:picChg>
        <pc:picChg chg="mod">
          <ac:chgData name="Silke Wesselmann" userId="bfd669729fa63570" providerId="LiveId" clId="{6C81387C-8801-46D3-97C1-06E15FC1F75A}" dt="2021-10-24T13:41:45.045" v="1558" actId="1076"/>
          <ac:picMkLst>
            <pc:docMk/>
            <pc:sldMk cId="3517663534" sldId="903"/>
            <ac:picMk id="14" creationId="{00000000-0000-0000-0000-000000000000}"/>
          </ac:picMkLst>
        </pc:picChg>
        <pc:picChg chg="mod">
          <ac:chgData name="Silke Wesselmann" userId="bfd669729fa63570" providerId="LiveId" clId="{6C81387C-8801-46D3-97C1-06E15FC1F75A}" dt="2021-10-24T13:41:45.045" v="1558" actId="1076"/>
          <ac:picMkLst>
            <pc:docMk/>
            <pc:sldMk cId="3517663534" sldId="903"/>
            <ac:picMk id="15" creationId="{00000000-0000-0000-0000-000000000000}"/>
          </ac:picMkLst>
        </pc:picChg>
        <pc:picChg chg="mod">
          <ac:chgData name="Silke Wesselmann" userId="bfd669729fa63570" providerId="LiveId" clId="{6C81387C-8801-46D3-97C1-06E15FC1F75A}" dt="2021-10-24T13:41:45.045" v="1558" actId="1076"/>
          <ac:picMkLst>
            <pc:docMk/>
            <pc:sldMk cId="3517663534" sldId="903"/>
            <ac:picMk id="16" creationId="{00000000-0000-0000-0000-000000000000}"/>
          </ac:picMkLst>
        </pc:picChg>
        <pc:picChg chg="mod">
          <ac:chgData name="Silke Wesselmann" userId="bfd669729fa63570" providerId="LiveId" clId="{6C81387C-8801-46D3-97C1-06E15FC1F75A}" dt="2021-10-24T13:41:45.045" v="1558" actId="1076"/>
          <ac:picMkLst>
            <pc:docMk/>
            <pc:sldMk cId="3517663534" sldId="903"/>
            <ac:picMk id="17" creationId="{00000000-0000-0000-0000-000000000000}"/>
          </ac:picMkLst>
        </pc:picChg>
        <pc:picChg chg="mod">
          <ac:chgData name="Silke Wesselmann" userId="bfd669729fa63570" providerId="LiveId" clId="{6C81387C-8801-46D3-97C1-06E15FC1F75A}" dt="2021-10-24T13:41:45.045" v="1558" actId="1076"/>
          <ac:picMkLst>
            <pc:docMk/>
            <pc:sldMk cId="3517663534" sldId="903"/>
            <ac:picMk id="18" creationId="{00000000-0000-0000-0000-000000000000}"/>
          </ac:picMkLst>
        </pc:picChg>
        <pc:picChg chg="mod">
          <ac:chgData name="Silke Wesselmann" userId="bfd669729fa63570" providerId="LiveId" clId="{6C81387C-8801-46D3-97C1-06E15FC1F75A}" dt="2021-10-24T13:41:45.045" v="1558" actId="1076"/>
          <ac:picMkLst>
            <pc:docMk/>
            <pc:sldMk cId="3517663534" sldId="903"/>
            <ac:picMk id="19" creationId="{00000000-0000-0000-0000-000000000000}"/>
          </ac:picMkLst>
        </pc:picChg>
        <pc:picChg chg="mod">
          <ac:chgData name="Silke Wesselmann" userId="bfd669729fa63570" providerId="LiveId" clId="{6C81387C-8801-46D3-97C1-06E15FC1F75A}" dt="2021-10-24T13:41:45.045" v="1558" actId="1076"/>
          <ac:picMkLst>
            <pc:docMk/>
            <pc:sldMk cId="3517663534" sldId="903"/>
            <ac:picMk id="20" creationId="{00000000-0000-0000-0000-000000000000}"/>
          </ac:picMkLst>
        </pc:picChg>
        <pc:picChg chg="mod">
          <ac:chgData name="Silke Wesselmann" userId="bfd669729fa63570" providerId="LiveId" clId="{6C81387C-8801-46D3-97C1-06E15FC1F75A}" dt="2021-10-24T13:41:45.045" v="1558" actId="1076"/>
          <ac:picMkLst>
            <pc:docMk/>
            <pc:sldMk cId="3517663534" sldId="903"/>
            <ac:picMk id="21" creationId="{00000000-0000-0000-0000-000000000000}"/>
          </ac:picMkLst>
        </pc:picChg>
        <pc:picChg chg="mod">
          <ac:chgData name="Silke Wesselmann" userId="bfd669729fa63570" providerId="LiveId" clId="{6C81387C-8801-46D3-97C1-06E15FC1F75A}" dt="2021-10-24T13:41:45.045" v="1558" actId="1076"/>
          <ac:picMkLst>
            <pc:docMk/>
            <pc:sldMk cId="3517663534" sldId="903"/>
            <ac:picMk id="22" creationId="{00000000-0000-0000-0000-000000000000}"/>
          </ac:picMkLst>
        </pc:picChg>
        <pc:picChg chg="mod">
          <ac:chgData name="Silke Wesselmann" userId="bfd669729fa63570" providerId="LiveId" clId="{6C81387C-8801-46D3-97C1-06E15FC1F75A}" dt="2021-10-24T13:41:45.045" v="1558" actId="1076"/>
          <ac:picMkLst>
            <pc:docMk/>
            <pc:sldMk cId="3517663534" sldId="903"/>
            <ac:picMk id="23" creationId="{00000000-0000-0000-0000-000000000000}"/>
          </ac:picMkLst>
        </pc:picChg>
        <pc:picChg chg="mod">
          <ac:chgData name="Silke Wesselmann" userId="bfd669729fa63570" providerId="LiveId" clId="{6C81387C-8801-46D3-97C1-06E15FC1F75A}" dt="2021-10-24T13:41:45.045" v="1558" actId="1076"/>
          <ac:picMkLst>
            <pc:docMk/>
            <pc:sldMk cId="3517663534" sldId="903"/>
            <ac:picMk id="24" creationId="{00000000-0000-0000-0000-000000000000}"/>
          </ac:picMkLst>
        </pc:picChg>
        <pc:picChg chg="mod">
          <ac:chgData name="Silke Wesselmann" userId="bfd669729fa63570" providerId="LiveId" clId="{6C81387C-8801-46D3-97C1-06E15FC1F75A}" dt="2021-10-24T13:41:45.045" v="1558" actId="1076"/>
          <ac:picMkLst>
            <pc:docMk/>
            <pc:sldMk cId="3517663534" sldId="903"/>
            <ac:picMk id="25" creationId="{00000000-0000-0000-0000-000000000000}"/>
          </ac:picMkLst>
        </pc:picChg>
        <pc:picChg chg="mod">
          <ac:chgData name="Silke Wesselmann" userId="bfd669729fa63570" providerId="LiveId" clId="{6C81387C-8801-46D3-97C1-06E15FC1F75A}" dt="2021-10-24T13:41:45.045" v="1558" actId="1076"/>
          <ac:picMkLst>
            <pc:docMk/>
            <pc:sldMk cId="3517663534" sldId="903"/>
            <ac:picMk id="26" creationId="{00000000-0000-0000-0000-000000000000}"/>
          </ac:picMkLst>
        </pc:picChg>
        <pc:picChg chg="mod">
          <ac:chgData name="Silke Wesselmann" userId="bfd669729fa63570" providerId="LiveId" clId="{6C81387C-8801-46D3-97C1-06E15FC1F75A}" dt="2021-10-24T13:41:45.045" v="1558" actId="1076"/>
          <ac:picMkLst>
            <pc:docMk/>
            <pc:sldMk cId="3517663534" sldId="903"/>
            <ac:picMk id="27" creationId="{00000000-0000-0000-0000-000000000000}"/>
          </ac:picMkLst>
        </pc:picChg>
        <pc:picChg chg="mod">
          <ac:chgData name="Silke Wesselmann" userId="bfd669729fa63570" providerId="LiveId" clId="{6C81387C-8801-46D3-97C1-06E15FC1F75A}" dt="2021-10-24T13:41:45.045" v="1558" actId="1076"/>
          <ac:picMkLst>
            <pc:docMk/>
            <pc:sldMk cId="3517663534" sldId="903"/>
            <ac:picMk id="28" creationId="{00000000-0000-0000-0000-000000000000}"/>
          </ac:picMkLst>
        </pc:picChg>
        <pc:picChg chg="mod">
          <ac:chgData name="Silke Wesselmann" userId="bfd669729fa63570" providerId="LiveId" clId="{6C81387C-8801-46D3-97C1-06E15FC1F75A}" dt="2021-10-24T13:41:45.045" v="1558" actId="1076"/>
          <ac:picMkLst>
            <pc:docMk/>
            <pc:sldMk cId="3517663534" sldId="903"/>
            <ac:picMk id="29" creationId="{00000000-0000-0000-0000-000000000000}"/>
          </ac:picMkLst>
        </pc:picChg>
        <pc:picChg chg="mod">
          <ac:chgData name="Silke Wesselmann" userId="bfd669729fa63570" providerId="LiveId" clId="{6C81387C-8801-46D3-97C1-06E15FC1F75A}" dt="2021-10-24T13:41:45.045" v="1558" actId="1076"/>
          <ac:picMkLst>
            <pc:docMk/>
            <pc:sldMk cId="3517663534" sldId="903"/>
            <ac:picMk id="30" creationId="{00000000-0000-0000-0000-000000000000}"/>
          </ac:picMkLst>
        </pc:picChg>
        <pc:picChg chg="mod">
          <ac:chgData name="Silke Wesselmann" userId="bfd669729fa63570" providerId="LiveId" clId="{6C81387C-8801-46D3-97C1-06E15FC1F75A}" dt="2021-10-24T13:41:45.045" v="1558" actId="1076"/>
          <ac:picMkLst>
            <pc:docMk/>
            <pc:sldMk cId="3517663534" sldId="903"/>
            <ac:picMk id="31" creationId="{00000000-0000-0000-0000-000000000000}"/>
          </ac:picMkLst>
        </pc:picChg>
        <pc:picChg chg="mod">
          <ac:chgData name="Silke Wesselmann" userId="bfd669729fa63570" providerId="LiveId" clId="{6C81387C-8801-46D3-97C1-06E15FC1F75A}" dt="2021-10-24T13:41:45.045" v="1558" actId="1076"/>
          <ac:picMkLst>
            <pc:docMk/>
            <pc:sldMk cId="3517663534" sldId="903"/>
            <ac:picMk id="32" creationId="{00000000-0000-0000-0000-000000000000}"/>
          </ac:picMkLst>
        </pc:picChg>
        <pc:picChg chg="mod">
          <ac:chgData name="Silke Wesselmann" userId="bfd669729fa63570" providerId="LiveId" clId="{6C81387C-8801-46D3-97C1-06E15FC1F75A}" dt="2021-10-24T13:41:45.045" v="1558" actId="1076"/>
          <ac:picMkLst>
            <pc:docMk/>
            <pc:sldMk cId="3517663534" sldId="903"/>
            <ac:picMk id="33" creationId="{00000000-0000-0000-0000-000000000000}"/>
          </ac:picMkLst>
        </pc:picChg>
        <pc:picChg chg="mod">
          <ac:chgData name="Silke Wesselmann" userId="bfd669729fa63570" providerId="LiveId" clId="{6C81387C-8801-46D3-97C1-06E15FC1F75A}" dt="2021-10-24T13:41:45.045" v="1558" actId="1076"/>
          <ac:picMkLst>
            <pc:docMk/>
            <pc:sldMk cId="3517663534" sldId="903"/>
            <ac:picMk id="34" creationId="{00000000-0000-0000-0000-000000000000}"/>
          </ac:picMkLst>
        </pc:picChg>
        <pc:picChg chg="mod">
          <ac:chgData name="Silke Wesselmann" userId="bfd669729fa63570" providerId="LiveId" clId="{6C81387C-8801-46D3-97C1-06E15FC1F75A}" dt="2021-10-24T13:41:45.045" v="1558" actId="1076"/>
          <ac:picMkLst>
            <pc:docMk/>
            <pc:sldMk cId="3517663534" sldId="903"/>
            <ac:picMk id="35" creationId="{00000000-0000-0000-0000-000000000000}"/>
          </ac:picMkLst>
        </pc:picChg>
        <pc:picChg chg="mod">
          <ac:chgData name="Silke Wesselmann" userId="bfd669729fa63570" providerId="LiveId" clId="{6C81387C-8801-46D3-97C1-06E15FC1F75A}" dt="2021-10-24T13:41:45.045" v="1558" actId="1076"/>
          <ac:picMkLst>
            <pc:docMk/>
            <pc:sldMk cId="3517663534" sldId="903"/>
            <ac:picMk id="36" creationId="{00000000-0000-0000-0000-000000000000}"/>
          </ac:picMkLst>
        </pc:picChg>
        <pc:picChg chg="mod">
          <ac:chgData name="Silke Wesselmann" userId="bfd669729fa63570" providerId="LiveId" clId="{6C81387C-8801-46D3-97C1-06E15FC1F75A}" dt="2021-10-24T13:41:45.045" v="1558" actId="1076"/>
          <ac:picMkLst>
            <pc:docMk/>
            <pc:sldMk cId="3517663534" sldId="903"/>
            <ac:picMk id="37" creationId="{00000000-0000-0000-0000-000000000000}"/>
          </ac:picMkLst>
        </pc:picChg>
        <pc:picChg chg="mod">
          <ac:chgData name="Silke Wesselmann" userId="bfd669729fa63570" providerId="LiveId" clId="{6C81387C-8801-46D3-97C1-06E15FC1F75A}" dt="2021-10-24T13:41:45.045" v="1558" actId="1076"/>
          <ac:picMkLst>
            <pc:docMk/>
            <pc:sldMk cId="3517663534" sldId="903"/>
            <ac:picMk id="38" creationId="{00000000-0000-0000-0000-000000000000}"/>
          </ac:picMkLst>
        </pc:picChg>
        <pc:picChg chg="mod">
          <ac:chgData name="Silke Wesselmann" userId="bfd669729fa63570" providerId="LiveId" clId="{6C81387C-8801-46D3-97C1-06E15FC1F75A}" dt="2021-10-24T13:41:45.045" v="1558" actId="1076"/>
          <ac:picMkLst>
            <pc:docMk/>
            <pc:sldMk cId="3517663534" sldId="903"/>
            <ac:picMk id="39" creationId="{00000000-0000-0000-0000-000000000000}"/>
          </ac:picMkLst>
        </pc:picChg>
        <pc:picChg chg="mod">
          <ac:chgData name="Silke Wesselmann" userId="bfd669729fa63570" providerId="LiveId" clId="{6C81387C-8801-46D3-97C1-06E15FC1F75A}" dt="2021-10-24T13:41:45.045" v="1558" actId="1076"/>
          <ac:picMkLst>
            <pc:docMk/>
            <pc:sldMk cId="3517663534" sldId="903"/>
            <ac:picMk id="40" creationId="{00000000-0000-0000-0000-000000000000}"/>
          </ac:picMkLst>
        </pc:picChg>
        <pc:picChg chg="mod">
          <ac:chgData name="Silke Wesselmann" userId="bfd669729fa63570" providerId="LiveId" clId="{6C81387C-8801-46D3-97C1-06E15FC1F75A}" dt="2021-10-24T13:41:45.045" v="1558" actId="1076"/>
          <ac:picMkLst>
            <pc:docMk/>
            <pc:sldMk cId="3517663534" sldId="903"/>
            <ac:picMk id="41" creationId="{00000000-0000-0000-0000-000000000000}"/>
          </ac:picMkLst>
        </pc:picChg>
        <pc:picChg chg="mod">
          <ac:chgData name="Silke Wesselmann" userId="bfd669729fa63570" providerId="LiveId" clId="{6C81387C-8801-46D3-97C1-06E15FC1F75A}" dt="2021-10-24T13:41:45.045" v="1558" actId="1076"/>
          <ac:picMkLst>
            <pc:docMk/>
            <pc:sldMk cId="3517663534" sldId="903"/>
            <ac:picMk id="42" creationId="{00000000-0000-0000-0000-000000000000}"/>
          </ac:picMkLst>
        </pc:picChg>
        <pc:picChg chg="mod">
          <ac:chgData name="Silke Wesselmann" userId="bfd669729fa63570" providerId="LiveId" clId="{6C81387C-8801-46D3-97C1-06E15FC1F75A}" dt="2021-10-24T13:41:45.045" v="1558" actId="1076"/>
          <ac:picMkLst>
            <pc:docMk/>
            <pc:sldMk cId="3517663534" sldId="903"/>
            <ac:picMk id="43" creationId="{00000000-0000-0000-0000-000000000000}"/>
          </ac:picMkLst>
        </pc:picChg>
        <pc:picChg chg="mod">
          <ac:chgData name="Silke Wesselmann" userId="bfd669729fa63570" providerId="LiveId" clId="{6C81387C-8801-46D3-97C1-06E15FC1F75A}" dt="2021-10-24T13:41:45.045" v="1558" actId="1076"/>
          <ac:picMkLst>
            <pc:docMk/>
            <pc:sldMk cId="3517663534" sldId="903"/>
            <ac:picMk id="46" creationId="{00000000-0000-0000-0000-000000000000}"/>
          </ac:picMkLst>
        </pc:picChg>
        <pc:picChg chg="mod">
          <ac:chgData name="Silke Wesselmann" userId="bfd669729fa63570" providerId="LiveId" clId="{6C81387C-8801-46D3-97C1-06E15FC1F75A}" dt="2021-10-24T13:41:45.045" v="1558" actId="1076"/>
          <ac:picMkLst>
            <pc:docMk/>
            <pc:sldMk cId="3517663534" sldId="903"/>
            <ac:picMk id="47" creationId="{00000000-0000-0000-0000-000000000000}"/>
          </ac:picMkLst>
        </pc:picChg>
        <pc:picChg chg="mod">
          <ac:chgData name="Silke Wesselmann" userId="bfd669729fa63570" providerId="LiveId" clId="{6C81387C-8801-46D3-97C1-06E15FC1F75A}" dt="2021-10-24T13:41:45.045" v="1558" actId="1076"/>
          <ac:picMkLst>
            <pc:docMk/>
            <pc:sldMk cId="3517663534" sldId="903"/>
            <ac:picMk id="49" creationId="{00000000-0000-0000-0000-000000000000}"/>
          </ac:picMkLst>
        </pc:picChg>
        <pc:picChg chg="mod">
          <ac:chgData name="Silke Wesselmann" userId="bfd669729fa63570" providerId="LiveId" clId="{6C81387C-8801-46D3-97C1-06E15FC1F75A}" dt="2021-10-24T13:41:45.045" v="1558" actId="1076"/>
          <ac:picMkLst>
            <pc:docMk/>
            <pc:sldMk cId="3517663534" sldId="903"/>
            <ac:picMk id="51" creationId="{00000000-0000-0000-0000-000000000000}"/>
          </ac:picMkLst>
        </pc:picChg>
        <pc:picChg chg="mod">
          <ac:chgData name="Silke Wesselmann" userId="bfd669729fa63570" providerId="LiveId" clId="{6C81387C-8801-46D3-97C1-06E15FC1F75A}" dt="2021-10-24T13:41:45.045" v="1558" actId="1076"/>
          <ac:picMkLst>
            <pc:docMk/>
            <pc:sldMk cId="3517663534" sldId="903"/>
            <ac:picMk id="53" creationId="{00000000-0000-0000-0000-000000000000}"/>
          </ac:picMkLst>
        </pc:picChg>
        <pc:picChg chg="mod">
          <ac:chgData name="Silke Wesselmann" userId="bfd669729fa63570" providerId="LiveId" clId="{6C81387C-8801-46D3-97C1-06E15FC1F75A}" dt="2021-10-24T13:41:45.045" v="1558" actId="1076"/>
          <ac:picMkLst>
            <pc:docMk/>
            <pc:sldMk cId="3517663534" sldId="903"/>
            <ac:picMk id="54" creationId="{00000000-0000-0000-0000-000000000000}"/>
          </ac:picMkLst>
        </pc:picChg>
        <pc:picChg chg="mod">
          <ac:chgData name="Silke Wesselmann" userId="bfd669729fa63570" providerId="LiveId" clId="{6C81387C-8801-46D3-97C1-06E15FC1F75A}" dt="2021-10-24T13:41:45.045" v="1558" actId="1076"/>
          <ac:picMkLst>
            <pc:docMk/>
            <pc:sldMk cId="3517663534" sldId="903"/>
            <ac:picMk id="55" creationId="{00000000-0000-0000-0000-000000000000}"/>
          </ac:picMkLst>
        </pc:picChg>
        <pc:picChg chg="mod">
          <ac:chgData name="Silke Wesselmann" userId="bfd669729fa63570" providerId="LiveId" clId="{6C81387C-8801-46D3-97C1-06E15FC1F75A}" dt="2021-10-24T13:41:45.045" v="1558" actId="1076"/>
          <ac:picMkLst>
            <pc:docMk/>
            <pc:sldMk cId="3517663534" sldId="903"/>
            <ac:picMk id="56" creationId="{00000000-0000-0000-0000-000000000000}"/>
          </ac:picMkLst>
        </pc:picChg>
        <pc:picChg chg="mod">
          <ac:chgData name="Silke Wesselmann" userId="bfd669729fa63570" providerId="LiveId" clId="{6C81387C-8801-46D3-97C1-06E15FC1F75A}" dt="2021-10-24T13:41:45.045" v="1558" actId="1076"/>
          <ac:picMkLst>
            <pc:docMk/>
            <pc:sldMk cId="3517663534" sldId="903"/>
            <ac:picMk id="59" creationId="{00000000-0000-0000-0000-000000000000}"/>
          </ac:picMkLst>
        </pc:picChg>
        <pc:picChg chg="mod">
          <ac:chgData name="Silke Wesselmann" userId="bfd669729fa63570" providerId="LiveId" clId="{6C81387C-8801-46D3-97C1-06E15FC1F75A}" dt="2021-10-24T13:41:45.045" v="1558" actId="1076"/>
          <ac:picMkLst>
            <pc:docMk/>
            <pc:sldMk cId="3517663534" sldId="903"/>
            <ac:picMk id="62" creationId="{00000000-0000-0000-0000-000000000000}"/>
          </ac:picMkLst>
        </pc:picChg>
        <pc:picChg chg="mod">
          <ac:chgData name="Silke Wesselmann" userId="bfd669729fa63570" providerId="LiveId" clId="{6C81387C-8801-46D3-97C1-06E15FC1F75A}" dt="2021-10-24T13:41:45.045" v="1558" actId="1076"/>
          <ac:picMkLst>
            <pc:docMk/>
            <pc:sldMk cId="3517663534" sldId="903"/>
            <ac:picMk id="63" creationId="{00000000-0000-0000-0000-000000000000}"/>
          </ac:picMkLst>
        </pc:picChg>
        <pc:picChg chg="mod">
          <ac:chgData name="Silke Wesselmann" userId="bfd669729fa63570" providerId="LiveId" clId="{6C81387C-8801-46D3-97C1-06E15FC1F75A}" dt="2021-10-24T13:41:45.045" v="1558" actId="1076"/>
          <ac:picMkLst>
            <pc:docMk/>
            <pc:sldMk cId="3517663534" sldId="903"/>
            <ac:picMk id="64" creationId="{00000000-0000-0000-0000-000000000000}"/>
          </ac:picMkLst>
        </pc:picChg>
        <pc:picChg chg="mod">
          <ac:chgData name="Silke Wesselmann" userId="bfd669729fa63570" providerId="LiveId" clId="{6C81387C-8801-46D3-97C1-06E15FC1F75A}" dt="2021-10-24T13:41:45.045" v="1558" actId="1076"/>
          <ac:picMkLst>
            <pc:docMk/>
            <pc:sldMk cId="3517663534" sldId="903"/>
            <ac:picMk id="67" creationId="{00000000-0000-0000-0000-000000000000}"/>
          </ac:picMkLst>
        </pc:picChg>
        <pc:picChg chg="mod">
          <ac:chgData name="Silke Wesselmann" userId="bfd669729fa63570" providerId="LiveId" clId="{6C81387C-8801-46D3-97C1-06E15FC1F75A}" dt="2021-10-24T13:41:45.045" v="1558" actId="1076"/>
          <ac:picMkLst>
            <pc:docMk/>
            <pc:sldMk cId="3517663534" sldId="903"/>
            <ac:picMk id="69" creationId="{00000000-0000-0000-0000-000000000000}"/>
          </ac:picMkLst>
        </pc:picChg>
        <pc:picChg chg="mod">
          <ac:chgData name="Silke Wesselmann" userId="bfd669729fa63570" providerId="LiveId" clId="{6C81387C-8801-46D3-97C1-06E15FC1F75A}" dt="2021-10-24T13:41:45.045" v="1558" actId="1076"/>
          <ac:picMkLst>
            <pc:docMk/>
            <pc:sldMk cId="3517663534" sldId="903"/>
            <ac:picMk id="70" creationId="{00000000-0000-0000-0000-000000000000}"/>
          </ac:picMkLst>
        </pc:picChg>
        <pc:picChg chg="add">
          <ac:chgData name="Silke Wesselmann" userId="bfd669729fa63570" providerId="LiveId" clId="{6C81387C-8801-46D3-97C1-06E15FC1F75A}" dt="2021-10-24T13:41:58.268" v="1560"/>
          <ac:picMkLst>
            <pc:docMk/>
            <pc:sldMk cId="3517663534" sldId="903"/>
            <ac:picMk id="71" creationId="{2430E21D-7E7D-429A-845A-1ED2DDC562EB}"/>
          </ac:picMkLst>
        </pc:picChg>
        <pc:picChg chg="mod">
          <ac:chgData name="Silke Wesselmann" userId="bfd669729fa63570" providerId="LiveId" clId="{6C81387C-8801-46D3-97C1-06E15FC1F75A}" dt="2021-10-24T13:41:45.045" v="1558" actId="1076"/>
          <ac:picMkLst>
            <pc:docMk/>
            <pc:sldMk cId="3517663534" sldId="903"/>
            <ac:picMk id="72" creationId="{00000000-0000-0000-0000-000000000000}"/>
          </ac:picMkLst>
        </pc:picChg>
        <pc:picChg chg="add">
          <ac:chgData name="Silke Wesselmann" userId="bfd669729fa63570" providerId="LiveId" clId="{6C81387C-8801-46D3-97C1-06E15FC1F75A}" dt="2021-10-24T13:41:58.268" v="1560"/>
          <ac:picMkLst>
            <pc:docMk/>
            <pc:sldMk cId="3517663534" sldId="903"/>
            <ac:picMk id="73" creationId="{3AAACB53-713A-4314-8E86-C8E42320FCBB}"/>
          </ac:picMkLst>
        </pc:picChg>
        <pc:picChg chg="add">
          <ac:chgData name="Silke Wesselmann" userId="bfd669729fa63570" providerId="LiveId" clId="{6C81387C-8801-46D3-97C1-06E15FC1F75A}" dt="2021-10-24T13:41:58.268" v="1560"/>
          <ac:picMkLst>
            <pc:docMk/>
            <pc:sldMk cId="3517663534" sldId="903"/>
            <ac:picMk id="74" creationId="{2CE2571D-C738-4BC4-994D-E54FD15A077E}"/>
          </ac:picMkLst>
        </pc:picChg>
      </pc:sldChg>
      <pc:sldChg chg="delSp add del">
        <pc:chgData name="Silke Wesselmann" userId="bfd669729fa63570" providerId="LiveId" clId="{6C81387C-8801-46D3-97C1-06E15FC1F75A}" dt="2021-10-24T13:40:26.637" v="1549" actId="2696"/>
        <pc:sldMkLst>
          <pc:docMk/>
          <pc:sldMk cId="2681718219" sldId="904"/>
        </pc:sldMkLst>
        <pc:picChg chg="del">
          <ac:chgData name="Silke Wesselmann" userId="bfd669729fa63570" providerId="LiveId" clId="{6C81387C-8801-46D3-97C1-06E15FC1F75A}" dt="2021-10-24T13:38:24.790" v="1538"/>
          <ac:picMkLst>
            <pc:docMk/>
            <pc:sldMk cId="2681718219" sldId="904"/>
            <ac:picMk id="9" creationId="{00000000-0000-0000-0000-000000000000}"/>
          </ac:picMkLst>
        </pc:picChg>
      </pc:sldChg>
      <pc:sldChg chg="modSp add del">
        <pc:chgData name="Silke Wesselmann" userId="bfd669729fa63570" providerId="LiveId" clId="{6C81387C-8801-46D3-97C1-06E15FC1F75A}" dt="2021-10-24T14:12:53.508" v="1904" actId="2696"/>
        <pc:sldMkLst>
          <pc:docMk/>
          <pc:sldMk cId="160058131" sldId="905"/>
        </pc:sldMkLst>
        <pc:spChg chg="mod">
          <ac:chgData name="Silke Wesselmann" userId="bfd669729fa63570" providerId="LiveId" clId="{6C81387C-8801-46D3-97C1-06E15FC1F75A}" dt="2021-10-24T13:16:55.759" v="1176" actId="27636"/>
          <ac:spMkLst>
            <pc:docMk/>
            <pc:sldMk cId="160058131" sldId="905"/>
            <ac:spMk id="28" creationId="{00000000-0000-0000-0000-000000000000}"/>
          </ac:spMkLst>
        </pc:spChg>
      </pc:sldChg>
      <pc:sldChg chg="add">
        <pc:chgData name="Silke Wesselmann" userId="bfd669729fa63570" providerId="LiveId" clId="{6C81387C-8801-46D3-97C1-06E15FC1F75A}" dt="2021-10-24T13:13:56.258" v="1165"/>
        <pc:sldMkLst>
          <pc:docMk/>
          <pc:sldMk cId="2356782687" sldId="906"/>
        </pc:sldMkLst>
      </pc:sldChg>
      <pc:sldChg chg="modSp add">
        <pc:chgData name="Silke Wesselmann" userId="bfd669729fa63570" providerId="LiveId" clId="{6C81387C-8801-46D3-97C1-06E15FC1F75A}" dt="2021-10-24T13:42:58.759" v="1626" actId="20577"/>
        <pc:sldMkLst>
          <pc:docMk/>
          <pc:sldMk cId="2921930576" sldId="907"/>
        </pc:sldMkLst>
        <pc:spChg chg="mod">
          <ac:chgData name="Silke Wesselmann" userId="bfd669729fa63570" providerId="LiveId" clId="{6C81387C-8801-46D3-97C1-06E15FC1F75A}" dt="2021-10-24T13:42:58.759" v="1626" actId="20577"/>
          <ac:spMkLst>
            <pc:docMk/>
            <pc:sldMk cId="2921930576" sldId="907"/>
            <ac:spMk id="23" creationId="{00000000-0000-0000-0000-000000000000}"/>
          </ac:spMkLst>
        </pc:spChg>
        <pc:picChg chg="mod">
          <ac:chgData name="Silke Wesselmann" userId="bfd669729fa63570" providerId="LiveId" clId="{6C81387C-8801-46D3-97C1-06E15FC1F75A}" dt="2021-10-24T13:42:49.410" v="1622" actId="1076"/>
          <ac:picMkLst>
            <pc:docMk/>
            <pc:sldMk cId="2921930576" sldId="907"/>
            <ac:picMk id="2" creationId="{00000000-0000-0000-0000-000000000000}"/>
          </ac:picMkLst>
        </pc:picChg>
      </pc:sldChg>
      <pc:sldChg chg="add del ord">
        <pc:chgData name="Silke Wesselmann" userId="bfd669729fa63570" providerId="LiveId" clId="{6C81387C-8801-46D3-97C1-06E15FC1F75A}" dt="2021-10-24T14:47:55.586" v="2712" actId="2696"/>
        <pc:sldMkLst>
          <pc:docMk/>
          <pc:sldMk cId="1038071117" sldId="908"/>
        </pc:sldMkLst>
      </pc:sldChg>
      <pc:sldChg chg="add del">
        <pc:chgData name="Silke Wesselmann" userId="bfd669729fa63570" providerId="LiveId" clId="{6C81387C-8801-46D3-97C1-06E15FC1F75A}" dt="2021-10-24T13:59:54.659" v="1806" actId="2696"/>
        <pc:sldMkLst>
          <pc:docMk/>
          <pc:sldMk cId="2348260477" sldId="909"/>
        </pc:sldMkLst>
      </pc:sldChg>
      <pc:sldChg chg="add ord">
        <pc:chgData name="Silke Wesselmann" userId="bfd669729fa63570" providerId="LiveId" clId="{6C81387C-8801-46D3-97C1-06E15FC1F75A}" dt="2021-10-24T14:35:21.825" v="2415"/>
        <pc:sldMkLst>
          <pc:docMk/>
          <pc:sldMk cId="2502621564" sldId="910"/>
        </pc:sldMkLst>
      </pc:sldChg>
      <pc:sldChg chg="add del">
        <pc:chgData name="Silke Wesselmann" userId="bfd669729fa63570" providerId="LiveId" clId="{6C81387C-8801-46D3-97C1-06E15FC1F75A}" dt="2021-10-24T14:33:09.706" v="2327" actId="2696"/>
        <pc:sldMkLst>
          <pc:docMk/>
          <pc:sldMk cId="2634735934" sldId="910"/>
        </pc:sldMkLst>
      </pc:sldChg>
      <pc:sldChg chg="add ord">
        <pc:chgData name="Silke Wesselmann" userId="bfd669729fa63570" providerId="LiveId" clId="{6C81387C-8801-46D3-97C1-06E15FC1F75A}" dt="2021-10-24T14:35:24.136" v="2416"/>
        <pc:sldMkLst>
          <pc:docMk/>
          <pc:sldMk cId="1799572699" sldId="911"/>
        </pc:sldMkLst>
      </pc:sldChg>
      <pc:sldChg chg="add del">
        <pc:chgData name="Silke Wesselmann" userId="bfd669729fa63570" providerId="LiveId" clId="{6C81387C-8801-46D3-97C1-06E15FC1F75A}" dt="2021-10-24T14:33:09.720" v="2328" actId="2696"/>
        <pc:sldMkLst>
          <pc:docMk/>
          <pc:sldMk cId="2412783009" sldId="911"/>
        </pc:sldMkLst>
      </pc:sldChg>
      <pc:sldChg chg="add ord">
        <pc:chgData name="Silke Wesselmann" userId="bfd669729fa63570" providerId="LiveId" clId="{6C81387C-8801-46D3-97C1-06E15FC1F75A}" dt="2021-10-24T14:35:25.855" v="2417"/>
        <pc:sldMkLst>
          <pc:docMk/>
          <pc:sldMk cId="1695240491" sldId="912"/>
        </pc:sldMkLst>
      </pc:sldChg>
      <pc:sldChg chg="add del">
        <pc:chgData name="Silke Wesselmann" userId="bfd669729fa63570" providerId="LiveId" clId="{6C81387C-8801-46D3-97C1-06E15FC1F75A}" dt="2021-10-24T14:33:09.725" v="2329" actId="2696"/>
        <pc:sldMkLst>
          <pc:docMk/>
          <pc:sldMk cId="2027406579" sldId="912"/>
        </pc:sldMkLst>
      </pc:sldChg>
      <pc:sldChg chg="add del">
        <pc:chgData name="Silke Wesselmann" userId="bfd669729fa63570" providerId="LiveId" clId="{6C81387C-8801-46D3-97C1-06E15FC1F75A}" dt="2021-10-24T15:13:42.856" v="2891" actId="2696"/>
        <pc:sldMkLst>
          <pc:docMk/>
          <pc:sldMk cId="2641875843" sldId="913"/>
        </pc:sldMkLst>
      </pc:sldChg>
      <pc:sldChg chg="add ord">
        <pc:chgData name="Silke Wesselmann" userId="bfd669729fa63570" providerId="LiveId" clId="{6C81387C-8801-46D3-97C1-06E15FC1F75A}" dt="2021-10-24T13:36:04.036" v="1465"/>
        <pc:sldMkLst>
          <pc:docMk/>
          <pc:sldMk cId="2430668357" sldId="914"/>
        </pc:sldMkLst>
      </pc:sldChg>
      <pc:sldChg chg="add del">
        <pc:chgData name="Silke Wesselmann" userId="bfd669729fa63570" providerId="LiveId" clId="{6C81387C-8801-46D3-97C1-06E15FC1F75A}" dt="2021-10-24T13:14:24.618" v="1166" actId="2696"/>
        <pc:sldMkLst>
          <pc:docMk/>
          <pc:sldMk cId="1454441919" sldId="915"/>
        </pc:sldMkLst>
      </pc:sldChg>
      <pc:sldChg chg="add del ord">
        <pc:chgData name="Silke Wesselmann" userId="bfd669729fa63570" providerId="LiveId" clId="{6C81387C-8801-46D3-97C1-06E15FC1F75A}" dt="2021-10-24T14:14:05.975" v="1908" actId="2696"/>
        <pc:sldMkLst>
          <pc:docMk/>
          <pc:sldMk cId="2825727479" sldId="923"/>
        </pc:sldMkLst>
      </pc:sldChg>
      <pc:sldChg chg="add ord">
        <pc:chgData name="Silke Wesselmann" userId="bfd669729fa63570" providerId="LiveId" clId="{6C81387C-8801-46D3-97C1-06E15FC1F75A}" dt="2021-10-24T13:36:04.036" v="1465"/>
        <pc:sldMkLst>
          <pc:docMk/>
          <pc:sldMk cId="2028183161" sldId="924"/>
        </pc:sldMkLst>
      </pc:sldChg>
      <pc:sldChg chg="add ord">
        <pc:chgData name="Silke Wesselmann" userId="bfd669729fa63570" providerId="LiveId" clId="{6C81387C-8801-46D3-97C1-06E15FC1F75A}" dt="2021-10-24T13:36:04.036" v="1465"/>
        <pc:sldMkLst>
          <pc:docMk/>
          <pc:sldMk cId="2922043063" sldId="925"/>
        </pc:sldMkLst>
      </pc:sldChg>
      <pc:sldChg chg="add del">
        <pc:chgData name="Silke Wesselmann" userId="bfd669729fa63570" providerId="LiveId" clId="{6C81387C-8801-46D3-97C1-06E15FC1F75A}" dt="2021-10-24T13:16:09.370" v="1172" actId="2696"/>
        <pc:sldMkLst>
          <pc:docMk/>
          <pc:sldMk cId="855637719" sldId="926"/>
        </pc:sldMkLst>
      </pc:sldChg>
      <pc:sldChg chg="add del">
        <pc:chgData name="Silke Wesselmann" userId="bfd669729fa63570" providerId="LiveId" clId="{6C81387C-8801-46D3-97C1-06E15FC1F75A}" dt="2021-10-24T13:16:15.598" v="1174" actId="2696"/>
        <pc:sldMkLst>
          <pc:docMk/>
          <pc:sldMk cId="272447381" sldId="927"/>
        </pc:sldMkLst>
      </pc:sldChg>
      <pc:sldChg chg="add del">
        <pc:chgData name="Silke Wesselmann" userId="bfd669729fa63570" providerId="LiveId" clId="{6C81387C-8801-46D3-97C1-06E15FC1F75A}" dt="2021-10-24T13:16:14.559" v="1173" actId="2696"/>
        <pc:sldMkLst>
          <pc:docMk/>
          <pc:sldMk cId="1791076238" sldId="928"/>
        </pc:sldMkLst>
      </pc:sldChg>
      <pc:sldChg chg="add del">
        <pc:chgData name="Silke Wesselmann" userId="bfd669729fa63570" providerId="LiveId" clId="{6C81387C-8801-46D3-97C1-06E15FC1F75A}" dt="2021-10-24T13:22:10.453" v="1382" actId="2696"/>
        <pc:sldMkLst>
          <pc:docMk/>
          <pc:sldMk cId="4083779107" sldId="932"/>
        </pc:sldMkLst>
      </pc:sldChg>
      <pc:sldChg chg="add del">
        <pc:chgData name="Silke Wesselmann" userId="bfd669729fa63570" providerId="LiveId" clId="{6C81387C-8801-46D3-97C1-06E15FC1F75A}" dt="2021-10-24T13:22:11.492" v="1383" actId="2696"/>
        <pc:sldMkLst>
          <pc:docMk/>
          <pc:sldMk cId="2019012700" sldId="933"/>
        </pc:sldMkLst>
      </pc:sldChg>
      <pc:sldChg chg="add del">
        <pc:chgData name="Silke Wesselmann" userId="bfd669729fa63570" providerId="LiveId" clId="{6C81387C-8801-46D3-97C1-06E15FC1F75A}" dt="2021-10-24T13:22:16.248" v="1384" actId="2696"/>
        <pc:sldMkLst>
          <pc:docMk/>
          <pc:sldMk cId="864623413" sldId="934"/>
        </pc:sldMkLst>
      </pc:sldChg>
      <pc:sldChg chg="add del">
        <pc:chgData name="Silke Wesselmann" userId="bfd669729fa63570" providerId="LiveId" clId="{6C81387C-8801-46D3-97C1-06E15FC1F75A}" dt="2021-10-24T13:22:22.494" v="1385" actId="2696"/>
        <pc:sldMkLst>
          <pc:docMk/>
          <pc:sldMk cId="1020678277" sldId="935"/>
        </pc:sldMkLst>
      </pc:sldChg>
      <pc:sldChg chg="add del">
        <pc:chgData name="Silke Wesselmann" userId="bfd669729fa63570" providerId="LiveId" clId="{6C81387C-8801-46D3-97C1-06E15FC1F75A}" dt="2021-10-24T13:22:28.139" v="1386" actId="2696"/>
        <pc:sldMkLst>
          <pc:docMk/>
          <pc:sldMk cId="866394430" sldId="936"/>
        </pc:sldMkLst>
      </pc:sldChg>
      <pc:sldChg chg="add del ord">
        <pc:chgData name="Silke Wesselmann" userId="bfd669729fa63570" providerId="LiveId" clId="{6C81387C-8801-46D3-97C1-06E15FC1F75A}" dt="2021-10-24T13:53:22.499" v="1728" actId="2696"/>
        <pc:sldMkLst>
          <pc:docMk/>
          <pc:sldMk cId="4027344649" sldId="937"/>
        </pc:sldMkLst>
      </pc:sldChg>
      <pc:sldChg chg="add del ord">
        <pc:chgData name="Silke Wesselmann" userId="bfd669729fa63570" providerId="LiveId" clId="{6C81387C-8801-46D3-97C1-06E15FC1F75A}" dt="2021-10-24T13:53:43.664" v="1731" actId="2696"/>
        <pc:sldMkLst>
          <pc:docMk/>
          <pc:sldMk cId="4286362084" sldId="938"/>
        </pc:sldMkLst>
      </pc:sldChg>
      <pc:sldChg chg="add del ord modTransition">
        <pc:chgData name="Silke Wesselmann" userId="bfd669729fa63570" providerId="LiveId" clId="{6C81387C-8801-46D3-97C1-06E15FC1F75A}" dt="2021-10-24T13:46:04.460" v="1727" actId="2696"/>
        <pc:sldMkLst>
          <pc:docMk/>
          <pc:sldMk cId="1818106589" sldId="960"/>
        </pc:sldMkLst>
      </pc:sldChg>
      <pc:sldChg chg="add del ord">
        <pc:chgData name="Silke Wesselmann" userId="bfd669729fa63570" providerId="LiveId" clId="{6C81387C-8801-46D3-97C1-06E15FC1F75A}" dt="2021-10-24T15:10:39.449" v="2871" actId="2696"/>
        <pc:sldMkLst>
          <pc:docMk/>
          <pc:sldMk cId="385637893" sldId="961"/>
        </pc:sldMkLst>
      </pc:sldChg>
      <pc:sldChg chg="add del">
        <pc:chgData name="Silke Wesselmann" userId="bfd669729fa63570" providerId="LiveId" clId="{6C81387C-8801-46D3-97C1-06E15FC1F75A}" dt="2021-10-24T15:13:46.403" v="2892" actId="2696"/>
        <pc:sldMkLst>
          <pc:docMk/>
          <pc:sldMk cId="502005527" sldId="962"/>
        </pc:sldMkLst>
      </pc:sldChg>
      <pc:sldChg chg="add del">
        <pc:chgData name="Silke Wesselmann" userId="bfd669729fa63570" providerId="LiveId" clId="{6C81387C-8801-46D3-97C1-06E15FC1F75A}" dt="2021-10-24T15:12:19.745" v="2884" actId="2696"/>
        <pc:sldMkLst>
          <pc:docMk/>
          <pc:sldMk cId="2091381137" sldId="963"/>
        </pc:sldMkLst>
      </pc:sldChg>
      <pc:sldChg chg="add del">
        <pc:chgData name="Silke Wesselmann" userId="bfd669729fa63570" providerId="LiveId" clId="{6C81387C-8801-46D3-97C1-06E15FC1F75A}" dt="2021-10-24T15:12:20.566" v="2885" actId="2696"/>
        <pc:sldMkLst>
          <pc:docMk/>
          <pc:sldMk cId="287594520" sldId="964"/>
        </pc:sldMkLst>
      </pc:sldChg>
      <pc:sldChg chg="add del ord">
        <pc:chgData name="Silke Wesselmann" userId="bfd669729fa63570" providerId="LiveId" clId="{6C81387C-8801-46D3-97C1-06E15FC1F75A}" dt="2021-10-24T15:13:29.189" v="2890" actId="2696"/>
        <pc:sldMkLst>
          <pc:docMk/>
          <pc:sldMk cId="2933442559" sldId="965"/>
        </pc:sldMkLst>
      </pc:sldChg>
      <pc:sldChg chg="add del">
        <pc:chgData name="Silke Wesselmann" userId="bfd669729fa63570" providerId="LiveId" clId="{6C81387C-8801-46D3-97C1-06E15FC1F75A}" dt="2021-10-24T15:13:47.338" v="2893" actId="2696"/>
        <pc:sldMkLst>
          <pc:docMk/>
          <pc:sldMk cId="2088377933" sldId="966"/>
        </pc:sldMkLst>
      </pc:sldChg>
      <pc:sldChg chg="add del">
        <pc:chgData name="Silke Wesselmann" userId="bfd669729fa63570" providerId="LiveId" clId="{6C81387C-8801-46D3-97C1-06E15FC1F75A}" dt="2021-10-24T15:13:48.497" v="2894" actId="2696"/>
        <pc:sldMkLst>
          <pc:docMk/>
          <pc:sldMk cId="4169831849" sldId="967"/>
        </pc:sldMkLst>
      </pc:sldChg>
      <pc:sldChg chg="add del">
        <pc:chgData name="Silke Wesselmann" userId="bfd669729fa63570" providerId="LiveId" clId="{6C81387C-8801-46D3-97C1-06E15FC1F75A}" dt="2021-10-24T15:13:50.385" v="2895" actId="2696"/>
        <pc:sldMkLst>
          <pc:docMk/>
          <pc:sldMk cId="1520578010" sldId="968"/>
        </pc:sldMkLst>
      </pc:sldChg>
      <pc:sldChg chg="add">
        <pc:chgData name="Silke Wesselmann" userId="bfd669729fa63570" providerId="LiveId" clId="{6C81387C-8801-46D3-97C1-06E15FC1F75A}" dt="2021-10-24T14:12:37.849" v="1902"/>
        <pc:sldMkLst>
          <pc:docMk/>
          <pc:sldMk cId="1202817596" sldId="969"/>
        </pc:sldMkLst>
      </pc:sldChg>
      <pc:sldChg chg="add">
        <pc:chgData name="Silke Wesselmann" userId="bfd669729fa63570" providerId="LiveId" clId="{6C81387C-8801-46D3-97C1-06E15FC1F75A}" dt="2021-10-24T14:12:37.849" v="1902"/>
        <pc:sldMkLst>
          <pc:docMk/>
          <pc:sldMk cId="248777749" sldId="970"/>
        </pc:sldMkLst>
      </pc:sldChg>
      <pc:sldChg chg="add">
        <pc:chgData name="Silke Wesselmann" userId="bfd669729fa63570" providerId="LiveId" clId="{6C81387C-8801-46D3-97C1-06E15FC1F75A}" dt="2021-10-24T14:12:37.849" v="1902"/>
        <pc:sldMkLst>
          <pc:docMk/>
          <pc:sldMk cId="3457179616" sldId="971"/>
        </pc:sldMkLst>
      </pc:sldChg>
      <pc:sldChg chg="addSp delSp modSp add ord">
        <pc:chgData name="Silke Wesselmann" userId="bfd669729fa63570" providerId="LiveId" clId="{6C81387C-8801-46D3-97C1-06E15FC1F75A}" dt="2021-10-24T14:47:26.082" v="2697" actId="113"/>
        <pc:sldMkLst>
          <pc:docMk/>
          <pc:sldMk cId="1025960685" sldId="972"/>
        </pc:sldMkLst>
        <pc:spChg chg="mod">
          <ac:chgData name="Silke Wesselmann" userId="bfd669729fa63570" providerId="LiveId" clId="{6C81387C-8801-46D3-97C1-06E15FC1F75A}" dt="2021-10-24T14:47:26.082" v="2697" actId="113"/>
          <ac:spMkLst>
            <pc:docMk/>
            <pc:sldMk cId="1025960685" sldId="972"/>
            <ac:spMk id="2" creationId="{45E33665-FAC6-434A-ADC0-1D89AF189314}"/>
          </ac:spMkLst>
        </pc:spChg>
        <pc:spChg chg="del">
          <ac:chgData name="Silke Wesselmann" userId="bfd669729fa63570" providerId="LiveId" clId="{6C81387C-8801-46D3-97C1-06E15FC1F75A}" dt="2021-10-24T14:46:09.814" v="2631"/>
          <ac:spMkLst>
            <pc:docMk/>
            <pc:sldMk cId="1025960685" sldId="972"/>
            <ac:spMk id="3" creationId="{D543AC58-67A7-4DA5-BA94-C2EA753DA92E}"/>
          </ac:spMkLst>
        </pc:spChg>
        <pc:picChg chg="add mod">
          <ac:chgData name="Silke Wesselmann" userId="bfd669729fa63570" providerId="LiveId" clId="{6C81387C-8801-46D3-97C1-06E15FC1F75A}" dt="2021-10-24T14:46:09.814" v="2631"/>
          <ac:picMkLst>
            <pc:docMk/>
            <pc:sldMk cId="1025960685" sldId="972"/>
            <ac:picMk id="4" creationId="{9F6040E3-3044-4F86-A374-0F258CE21D50}"/>
          </ac:picMkLst>
        </pc:picChg>
        <pc:picChg chg="add">
          <ac:chgData name="Silke Wesselmann" userId="bfd669729fa63570" providerId="LiveId" clId="{6C81387C-8801-46D3-97C1-06E15FC1F75A}" dt="2021-10-24T14:46:37.607" v="2672"/>
          <ac:picMkLst>
            <pc:docMk/>
            <pc:sldMk cId="1025960685" sldId="972"/>
            <ac:picMk id="5" creationId="{8A326500-AEDC-45FF-81D3-209E1E5AC7F5}"/>
          </ac:picMkLst>
        </pc:picChg>
        <pc:picChg chg="add">
          <ac:chgData name="Silke Wesselmann" userId="bfd669729fa63570" providerId="LiveId" clId="{6C81387C-8801-46D3-97C1-06E15FC1F75A}" dt="2021-10-24T14:46:37.607" v="2672"/>
          <ac:picMkLst>
            <pc:docMk/>
            <pc:sldMk cId="1025960685" sldId="972"/>
            <ac:picMk id="6" creationId="{93B7CC8B-406C-4225-8DC7-84B35F177D89}"/>
          </ac:picMkLst>
        </pc:picChg>
      </pc:sldChg>
      <pc:sldChg chg="add del">
        <pc:chgData name="Silke Wesselmann" userId="bfd669729fa63570" providerId="LiveId" clId="{6C81387C-8801-46D3-97C1-06E15FC1F75A}" dt="2021-10-24T14:45:55.321" v="2629" actId="2696"/>
        <pc:sldMkLst>
          <pc:docMk/>
          <pc:sldMk cId="1437739788" sldId="972"/>
        </pc:sldMkLst>
      </pc:sldChg>
      <pc:sldChg chg="addSp modSp add del">
        <pc:chgData name="Silke Wesselmann" userId="bfd669729fa63570" providerId="LiveId" clId="{6C81387C-8801-46D3-97C1-06E15FC1F75A}" dt="2021-10-24T14:50:13.047" v="2721" actId="2696"/>
        <pc:sldMkLst>
          <pc:docMk/>
          <pc:sldMk cId="3108833522" sldId="973"/>
        </pc:sldMkLst>
        <pc:picChg chg="add">
          <ac:chgData name="Silke Wesselmann" userId="bfd669729fa63570" providerId="LiveId" clId="{6C81387C-8801-46D3-97C1-06E15FC1F75A}" dt="2021-10-24T14:49:01.332" v="2716"/>
          <ac:picMkLst>
            <pc:docMk/>
            <pc:sldMk cId="3108833522" sldId="973"/>
            <ac:picMk id="4" creationId="{FE4984D1-A1ED-485F-9A88-648CBC438184}"/>
          </ac:picMkLst>
        </pc:picChg>
        <pc:picChg chg="add mod">
          <ac:chgData name="Silke Wesselmann" userId="bfd669729fa63570" providerId="LiveId" clId="{6C81387C-8801-46D3-97C1-06E15FC1F75A}" dt="2021-10-24T14:49:08.160" v="2718" actId="1076"/>
          <ac:picMkLst>
            <pc:docMk/>
            <pc:sldMk cId="3108833522" sldId="973"/>
            <ac:picMk id="5" creationId="{BB4262F8-1D2B-4629-AC5A-01848F4E05F1}"/>
          </ac:picMkLst>
        </pc:picChg>
        <pc:picChg chg="add">
          <ac:chgData name="Silke Wesselmann" userId="bfd669729fa63570" providerId="LiveId" clId="{6C81387C-8801-46D3-97C1-06E15FC1F75A}" dt="2021-10-24T14:49:16.796" v="2719"/>
          <ac:picMkLst>
            <pc:docMk/>
            <pc:sldMk cId="3108833522" sldId="973"/>
            <ac:picMk id="6" creationId="{FA81C304-4629-4C06-9CCA-790499D1240F}"/>
          </ac:picMkLst>
        </pc:picChg>
        <pc:picChg chg="add">
          <ac:chgData name="Silke Wesselmann" userId="bfd669729fa63570" providerId="LiveId" clId="{6C81387C-8801-46D3-97C1-06E15FC1F75A}" dt="2021-10-24T14:49:34.882" v="2720"/>
          <ac:picMkLst>
            <pc:docMk/>
            <pc:sldMk cId="3108833522" sldId="973"/>
            <ac:picMk id="7" creationId="{3CA2998E-B149-4F01-AF69-A42854C665E0}"/>
          </ac:picMkLst>
        </pc:picChg>
      </pc:sldChg>
      <pc:sldChg chg="addSp delSp modSp add">
        <pc:chgData name="Silke Wesselmann" userId="bfd669729fa63570" providerId="LiveId" clId="{6C81387C-8801-46D3-97C1-06E15FC1F75A}" dt="2021-10-24T14:57:25.705" v="2866" actId="207"/>
        <pc:sldMkLst>
          <pc:docMk/>
          <pc:sldMk cId="3852292341" sldId="973"/>
        </pc:sldMkLst>
        <pc:spChg chg="mod">
          <ac:chgData name="Silke Wesselmann" userId="bfd669729fa63570" providerId="LiveId" clId="{6C81387C-8801-46D3-97C1-06E15FC1F75A}" dt="2021-10-24T14:51:02.766" v="2765" actId="20577"/>
          <ac:spMkLst>
            <pc:docMk/>
            <pc:sldMk cId="3852292341" sldId="973"/>
            <ac:spMk id="2" creationId="{2F09500C-C7F7-4086-A7E5-E5E6BAA5B30B}"/>
          </ac:spMkLst>
        </pc:spChg>
        <pc:spChg chg="add del">
          <ac:chgData name="Silke Wesselmann" userId="bfd669729fa63570" providerId="LiveId" clId="{6C81387C-8801-46D3-97C1-06E15FC1F75A}" dt="2021-10-24T14:56:50.718" v="2860" actId="478"/>
          <ac:spMkLst>
            <pc:docMk/>
            <pc:sldMk cId="3852292341" sldId="973"/>
            <ac:spMk id="3" creationId="{859678DA-D757-44D2-B3D8-95F74499CF36}"/>
          </ac:spMkLst>
        </pc:spChg>
        <pc:spChg chg="add mod">
          <ac:chgData name="Silke Wesselmann" userId="bfd669729fa63570" providerId="LiveId" clId="{6C81387C-8801-46D3-97C1-06E15FC1F75A}" dt="2021-10-24T14:56:55.045" v="2861" actId="1076"/>
          <ac:spMkLst>
            <pc:docMk/>
            <pc:sldMk cId="3852292341" sldId="973"/>
            <ac:spMk id="14" creationId="{B9BB633B-4E32-476D-AFCD-780B36AA4B5E}"/>
          </ac:spMkLst>
        </pc:spChg>
        <pc:spChg chg="add mod">
          <ac:chgData name="Silke Wesselmann" userId="bfd669729fa63570" providerId="LiveId" clId="{6C81387C-8801-46D3-97C1-06E15FC1F75A}" dt="2021-10-24T14:57:25.705" v="2866" actId="207"/>
          <ac:spMkLst>
            <pc:docMk/>
            <pc:sldMk cId="3852292341" sldId="973"/>
            <ac:spMk id="15" creationId="{CFEBC81F-4BC0-41DA-818D-65AD3A1DF8D7}"/>
          </ac:spMkLst>
        </pc:spChg>
        <pc:picChg chg="mod">
          <ac:chgData name="Silke Wesselmann" userId="bfd669729fa63570" providerId="LiveId" clId="{6C81387C-8801-46D3-97C1-06E15FC1F75A}" dt="2021-10-24T14:56:30.836" v="2855" actId="1076"/>
          <ac:picMkLst>
            <pc:docMk/>
            <pc:sldMk cId="3852292341" sldId="973"/>
            <ac:picMk id="4" creationId="{FE4984D1-A1ED-485F-9A88-648CBC438184}"/>
          </ac:picMkLst>
        </pc:picChg>
        <pc:picChg chg="mod">
          <ac:chgData name="Silke Wesselmann" userId="bfd669729fa63570" providerId="LiveId" clId="{6C81387C-8801-46D3-97C1-06E15FC1F75A}" dt="2021-10-24T14:56:28.516" v="2854" actId="1076"/>
          <ac:picMkLst>
            <pc:docMk/>
            <pc:sldMk cId="3852292341" sldId="973"/>
            <ac:picMk id="5" creationId="{BB4262F8-1D2B-4629-AC5A-01848F4E05F1}"/>
          </ac:picMkLst>
        </pc:picChg>
        <pc:picChg chg="mod">
          <ac:chgData name="Silke Wesselmann" userId="bfd669729fa63570" providerId="LiveId" clId="{6C81387C-8801-46D3-97C1-06E15FC1F75A}" dt="2021-10-24T14:56:33.421" v="2856" actId="1076"/>
          <ac:picMkLst>
            <pc:docMk/>
            <pc:sldMk cId="3852292341" sldId="973"/>
            <ac:picMk id="6" creationId="{FA81C304-4629-4C06-9CCA-790499D1240F}"/>
          </ac:picMkLst>
        </pc:picChg>
        <pc:picChg chg="mod">
          <ac:chgData name="Silke Wesselmann" userId="bfd669729fa63570" providerId="LiveId" clId="{6C81387C-8801-46D3-97C1-06E15FC1F75A}" dt="2021-10-24T14:56:26.141" v="2853" actId="14100"/>
          <ac:picMkLst>
            <pc:docMk/>
            <pc:sldMk cId="3852292341" sldId="973"/>
            <ac:picMk id="7" creationId="{3CA2998E-B149-4F01-AF69-A42854C665E0}"/>
          </ac:picMkLst>
        </pc:picChg>
        <pc:picChg chg="add">
          <ac:chgData name="Silke Wesselmann" userId="bfd669729fa63570" providerId="LiveId" clId="{6C81387C-8801-46D3-97C1-06E15FC1F75A}" dt="2021-10-24T14:50:38.553" v="2723"/>
          <ac:picMkLst>
            <pc:docMk/>
            <pc:sldMk cId="3852292341" sldId="973"/>
            <ac:picMk id="8" creationId="{84775BCC-9B0F-443B-BCCC-A29A05DA4E7A}"/>
          </ac:picMkLst>
        </pc:picChg>
        <pc:picChg chg="add">
          <ac:chgData name="Silke Wesselmann" userId="bfd669729fa63570" providerId="LiveId" clId="{6C81387C-8801-46D3-97C1-06E15FC1F75A}" dt="2021-10-24T14:50:38.553" v="2723"/>
          <ac:picMkLst>
            <pc:docMk/>
            <pc:sldMk cId="3852292341" sldId="973"/>
            <ac:picMk id="9" creationId="{7E0B03F3-7D40-4B51-A383-04E8D2B8EB52}"/>
          </ac:picMkLst>
        </pc:picChg>
        <pc:picChg chg="add del mod">
          <ac:chgData name="Silke Wesselmann" userId="bfd669729fa63570" providerId="LiveId" clId="{6C81387C-8801-46D3-97C1-06E15FC1F75A}" dt="2021-10-24T14:55:22.273" v="2809" actId="478"/>
          <ac:picMkLst>
            <pc:docMk/>
            <pc:sldMk cId="3852292341" sldId="973"/>
            <ac:picMk id="10" creationId="{1BFD6001-BD2A-43D3-AB74-E0BF4781868F}"/>
          </ac:picMkLst>
        </pc:picChg>
        <pc:picChg chg="add del mod">
          <ac:chgData name="Silke Wesselmann" userId="bfd669729fa63570" providerId="LiveId" clId="{6C81387C-8801-46D3-97C1-06E15FC1F75A}" dt="2021-10-24T14:54:50.027" v="2802"/>
          <ac:picMkLst>
            <pc:docMk/>
            <pc:sldMk cId="3852292341" sldId="973"/>
            <ac:picMk id="11" creationId="{2E70A237-1BAD-4A9E-8AEA-58D60C95A152}"/>
          </ac:picMkLst>
        </pc:picChg>
        <pc:picChg chg="add del mod">
          <ac:chgData name="Silke Wesselmann" userId="bfd669729fa63570" providerId="LiveId" clId="{6C81387C-8801-46D3-97C1-06E15FC1F75A}" dt="2021-10-24T14:54:49.527" v="2801"/>
          <ac:picMkLst>
            <pc:docMk/>
            <pc:sldMk cId="3852292341" sldId="973"/>
            <ac:picMk id="12" creationId="{A5C5D09E-7557-4C7F-A3F2-C3640D07C0E8}"/>
          </ac:picMkLst>
        </pc:picChg>
        <pc:picChg chg="add mod modCrop">
          <ac:chgData name="Silke Wesselmann" userId="bfd669729fa63570" providerId="LiveId" clId="{6C81387C-8801-46D3-97C1-06E15FC1F75A}" dt="2021-10-24T14:57:05.145" v="2863" actId="732"/>
          <ac:picMkLst>
            <pc:docMk/>
            <pc:sldMk cId="3852292341" sldId="973"/>
            <ac:picMk id="13" creationId="{2943B6B5-C50D-48D1-99B0-1DEBF0E368C9}"/>
          </ac:picMkLst>
        </pc:picChg>
      </pc:sldChg>
      <pc:sldChg chg="add">
        <pc:chgData name="Silke Wesselmann" userId="bfd669729fa63570" providerId="LiveId" clId="{6C81387C-8801-46D3-97C1-06E15FC1F75A}" dt="2021-10-24T15:13:24.221" v="2889"/>
        <pc:sldMkLst>
          <pc:docMk/>
          <pc:sldMk cId="2970232489" sldId="974"/>
        </pc:sldMkLst>
      </pc:sldChg>
      <pc:sldChg chg="add del">
        <pc:chgData name="Silke Wesselmann" userId="bfd669729fa63570" providerId="LiveId" clId="{6C81387C-8801-46D3-97C1-06E15FC1F75A}" dt="2021-10-24T16:04:38.829" v="3130" actId="2696"/>
        <pc:sldMkLst>
          <pc:docMk/>
          <pc:sldMk cId="3369460115" sldId="975"/>
        </pc:sldMkLst>
      </pc:sldChg>
      <pc:sldChg chg="addSp delSp modSp add del">
        <pc:chgData name="Silke Wesselmann" userId="bfd669729fa63570" providerId="LiveId" clId="{6C81387C-8801-46D3-97C1-06E15FC1F75A}" dt="2021-10-24T16:30:16.718" v="3981" actId="2696"/>
        <pc:sldMkLst>
          <pc:docMk/>
          <pc:sldMk cId="368788554" sldId="976"/>
        </pc:sldMkLst>
        <pc:spChg chg="del">
          <ac:chgData name="Silke Wesselmann" userId="bfd669729fa63570" providerId="LiveId" clId="{6C81387C-8801-46D3-97C1-06E15FC1F75A}" dt="2021-10-24T16:04:34.986" v="3129"/>
          <ac:spMkLst>
            <pc:docMk/>
            <pc:sldMk cId="368788554" sldId="976"/>
            <ac:spMk id="3" creationId="{9E716AF5-73B5-4E90-BC14-2FDDD4AA69DC}"/>
          </ac:spMkLst>
        </pc:spChg>
        <pc:picChg chg="add mod">
          <ac:chgData name="Silke Wesselmann" userId="bfd669729fa63570" providerId="LiveId" clId="{6C81387C-8801-46D3-97C1-06E15FC1F75A}" dt="2021-10-24T16:04:34.986" v="3129"/>
          <ac:picMkLst>
            <pc:docMk/>
            <pc:sldMk cId="368788554" sldId="976"/>
            <ac:picMk id="4" creationId="{DD725869-6901-4B69-8024-DE507477B991}"/>
          </ac:picMkLst>
        </pc:picChg>
      </pc:sldChg>
      <pc:sldChg chg="delSp modSp add del">
        <pc:chgData name="Silke Wesselmann" userId="bfd669729fa63570" providerId="LiveId" clId="{6C81387C-8801-46D3-97C1-06E15FC1F75A}" dt="2021-10-24T17:09:34.174" v="4966" actId="2696"/>
        <pc:sldMkLst>
          <pc:docMk/>
          <pc:sldMk cId="1051157041" sldId="977"/>
        </pc:sldMkLst>
        <pc:spChg chg="mod">
          <ac:chgData name="Silke Wesselmann" userId="bfd669729fa63570" providerId="LiveId" clId="{6C81387C-8801-46D3-97C1-06E15FC1F75A}" dt="2021-10-24T16:06:37.558" v="3239" actId="6549"/>
          <ac:spMkLst>
            <pc:docMk/>
            <pc:sldMk cId="1051157041" sldId="977"/>
            <ac:spMk id="8" creationId="{5B2E9719-A8FC-7F49-BDA6-123A3E6473B5}"/>
          </ac:spMkLst>
        </pc:spChg>
        <pc:picChg chg="del mod">
          <ac:chgData name="Silke Wesselmann" userId="bfd669729fa63570" providerId="LiveId" clId="{6C81387C-8801-46D3-97C1-06E15FC1F75A}" dt="2021-10-24T16:06:24.764" v="3237" actId="478"/>
          <ac:picMkLst>
            <pc:docMk/>
            <pc:sldMk cId="1051157041" sldId="977"/>
            <ac:picMk id="10" creationId="{3DDD5EDF-FBC6-4354-9DDF-79C4D53A865A}"/>
          </ac:picMkLst>
        </pc:picChg>
        <pc:picChg chg="del">
          <ac:chgData name="Silke Wesselmann" userId="bfd669729fa63570" providerId="LiveId" clId="{6C81387C-8801-46D3-97C1-06E15FC1F75A}" dt="2021-10-24T16:06:23.877" v="3235" actId="478"/>
          <ac:picMkLst>
            <pc:docMk/>
            <pc:sldMk cId="1051157041" sldId="977"/>
            <ac:picMk id="14" creationId="{00000000-0000-0000-0000-000000000000}"/>
          </ac:picMkLst>
        </pc:picChg>
        <pc:picChg chg="del">
          <ac:chgData name="Silke Wesselmann" userId="bfd669729fa63570" providerId="LiveId" clId="{6C81387C-8801-46D3-97C1-06E15FC1F75A}" dt="2021-10-24T16:06:29.899" v="3238" actId="478"/>
          <ac:picMkLst>
            <pc:docMk/>
            <pc:sldMk cId="1051157041" sldId="977"/>
            <ac:picMk id="15" creationId="{00000000-0000-0000-0000-000000000000}"/>
          </ac:picMkLst>
        </pc:picChg>
      </pc:sldChg>
      <pc:sldChg chg="addSp delSp modSp add ord">
        <pc:chgData name="Silke Wesselmann" userId="bfd669729fa63570" providerId="LiveId" clId="{6C81387C-8801-46D3-97C1-06E15FC1F75A}" dt="2021-10-24T17:02:58.596" v="4922" actId="1076"/>
        <pc:sldMkLst>
          <pc:docMk/>
          <pc:sldMk cId="2116266275" sldId="978"/>
        </pc:sldMkLst>
        <pc:spChg chg="add mod">
          <ac:chgData name="Silke Wesselmann" userId="bfd669729fa63570" providerId="LiveId" clId="{6C81387C-8801-46D3-97C1-06E15FC1F75A}" dt="2021-10-24T17:02:52.379" v="4921" actId="6549"/>
          <ac:spMkLst>
            <pc:docMk/>
            <pc:sldMk cId="2116266275" sldId="978"/>
            <ac:spMk id="3" creationId="{D95482F8-A49C-4D6B-8C29-9BCFA7597CCE}"/>
          </ac:spMkLst>
        </pc:spChg>
        <pc:spChg chg="del">
          <ac:chgData name="Silke Wesselmann" userId="bfd669729fa63570" providerId="LiveId" clId="{6C81387C-8801-46D3-97C1-06E15FC1F75A}" dt="2021-10-24T16:21:30.964" v="3241" actId="478"/>
          <ac:spMkLst>
            <pc:docMk/>
            <pc:sldMk cId="2116266275" sldId="978"/>
            <ac:spMk id="12" creationId="{00000000-0000-0000-0000-000000000000}"/>
          </ac:spMkLst>
        </pc:spChg>
        <pc:picChg chg="add mod">
          <ac:chgData name="Silke Wesselmann" userId="bfd669729fa63570" providerId="LiveId" clId="{6C81387C-8801-46D3-97C1-06E15FC1F75A}" dt="2021-10-24T17:02:49.636" v="4920" actId="1076"/>
          <ac:picMkLst>
            <pc:docMk/>
            <pc:sldMk cId="2116266275" sldId="978"/>
            <ac:picMk id="4" creationId="{DBE6C39C-A952-4288-8C1D-A210F5E3383E}"/>
          </ac:picMkLst>
        </pc:picChg>
        <pc:picChg chg="add mod">
          <ac:chgData name="Silke Wesselmann" userId="bfd669729fa63570" providerId="LiveId" clId="{6C81387C-8801-46D3-97C1-06E15FC1F75A}" dt="2021-10-24T17:02:58.596" v="4922" actId="1076"/>
          <ac:picMkLst>
            <pc:docMk/>
            <pc:sldMk cId="2116266275" sldId="978"/>
            <ac:picMk id="13" creationId="{7AC2E92A-C450-4ED5-AD50-C851181FB47A}"/>
          </ac:picMkLst>
        </pc:picChg>
      </pc:sldChg>
      <pc:sldChg chg="modSp add del">
        <pc:chgData name="Silke Wesselmann" userId="bfd669729fa63570" providerId="LiveId" clId="{6C81387C-8801-46D3-97C1-06E15FC1F75A}" dt="2021-10-24T16:40:46.740" v="4299" actId="2696"/>
        <pc:sldMkLst>
          <pc:docMk/>
          <pc:sldMk cId="3512995466" sldId="979"/>
        </pc:sldMkLst>
        <pc:spChg chg="mod">
          <ac:chgData name="Silke Wesselmann" userId="bfd669729fa63570" providerId="LiveId" clId="{6C81387C-8801-46D3-97C1-06E15FC1F75A}" dt="2021-10-24T16:28:46.714" v="3814" actId="6549"/>
          <ac:spMkLst>
            <pc:docMk/>
            <pc:sldMk cId="3512995466" sldId="979"/>
            <ac:spMk id="12" creationId="{00000000-0000-0000-0000-000000000000}"/>
          </ac:spMkLst>
        </pc:spChg>
      </pc:sldChg>
      <pc:sldChg chg="delSp modSp add">
        <pc:chgData name="Silke Wesselmann" userId="bfd669729fa63570" providerId="LiveId" clId="{6C81387C-8801-46D3-97C1-06E15FC1F75A}" dt="2021-10-24T17:04:10.746" v="4931" actId="5793"/>
        <pc:sldMkLst>
          <pc:docMk/>
          <pc:sldMk cId="12897777" sldId="980"/>
        </pc:sldMkLst>
        <pc:spChg chg="mod">
          <ac:chgData name="Silke Wesselmann" userId="bfd669729fa63570" providerId="LiveId" clId="{6C81387C-8801-46D3-97C1-06E15FC1F75A}" dt="2021-10-24T17:04:10.746" v="4931" actId="5793"/>
          <ac:spMkLst>
            <pc:docMk/>
            <pc:sldMk cId="12897777" sldId="980"/>
            <ac:spMk id="3" creationId="{D95482F8-A49C-4D6B-8C29-9BCFA7597CCE}"/>
          </ac:spMkLst>
        </pc:spChg>
        <pc:picChg chg="del">
          <ac:chgData name="Silke Wesselmann" userId="bfd669729fa63570" providerId="LiveId" clId="{6C81387C-8801-46D3-97C1-06E15FC1F75A}" dt="2021-10-24T16:30:12.719" v="3980" actId="478"/>
          <ac:picMkLst>
            <pc:docMk/>
            <pc:sldMk cId="12897777" sldId="980"/>
            <ac:picMk id="13" creationId="{7AC2E92A-C450-4ED5-AD50-C851181FB47A}"/>
          </ac:picMkLst>
        </pc:picChg>
      </pc:sldChg>
      <pc:sldChg chg="add del">
        <pc:chgData name="Silke Wesselmann" userId="bfd669729fa63570" providerId="LiveId" clId="{6C81387C-8801-46D3-97C1-06E15FC1F75A}" dt="2021-10-24T17:04:54.027" v="4932" actId="2696"/>
        <pc:sldMkLst>
          <pc:docMk/>
          <pc:sldMk cId="4071318382" sldId="981"/>
        </pc:sldMkLst>
      </pc:sldChg>
      <pc:sldChg chg="addSp add del">
        <pc:chgData name="Silke Wesselmann" userId="bfd669729fa63570" providerId="LiveId" clId="{6C81387C-8801-46D3-97C1-06E15FC1F75A}" dt="2021-10-24T16:54:10.184" v="4473" actId="2696"/>
        <pc:sldMkLst>
          <pc:docMk/>
          <pc:sldMk cId="2509806833" sldId="982"/>
        </pc:sldMkLst>
        <pc:picChg chg="add">
          <ac:chgData name="Silke Wesselmann" userId="bfd669729fa63570" providerId="LiveId" clId="{6C81387C-8801-46D3-97C1-06E15FC1F75A}" dt="2021-10-24T16:46:19.129" v="4383"/>
          <ac:picMkLst>
            <pc:docMk/>
            <pc:sldMk cId="2509806833" sldId="982"/>
            <ac:picMk id="4" creationId="{EB518ED0-5956-4959-922B-8C616887E065}"/>
          </ac:picMkLst>
        </pc:picChg>
      </pc:sldChg>
      <pc:sldChg chg="addSp delSp modSp add">
        <pc:chgData name="Silke Wesselmann" userId="bfd669729fa63570" providerId="LiveId" clId="{6C81387C-8801-46D3-97C1-06E15FC1F75A}" dt="2021-10-24T16:47:28.323" v="4450" actId="167"/>
        <pc:sldMkLst>
          <pc:docMk/>
          <pc:sldMk cId="3348265605" sldId="983"/>
        </pc:sldMkLst>
        <pc:spChg chg="mod">
          <ac:chgData name="Silke Wesselmann" userId="bfd669729fa63570" providerId="LiveId" clId="{6C81387C-8801-46D3-97C1-06E15FC1F75A}" dt="2021-10-24T16:46:47.447" v="4439" actId="20577"/>
          <ac:spMkLst>
            <pc:docMk/>
            <pc:sldMk cId="3348265605" sldId="983"/>
            <ac:spMk id="2" creationId="{00000000-0000-0000-0000-000000000000}"/>
          </ac:spMkLst>
        </pc:spChg>
        <pc:spChg chg="add del mod">
          <ac:chgData name="Silke Wesselmann" userId="bfd669729fa63570" providerId="LiveId" clId="{6C81387C-8801-46D3-97C1-06E15FC1F75A}" dt="2021-10-24T16:47:16.948" v="4447" actId="478"/>
          <ac:spMkLst>
            <pc:docMk/>
            <pc:sldMk cId="3348265605" sldId="983"/>
            <ac:spMk id="7" creationId="{469FDBEA-FDC2-4966-9FA0-65ECD079BCE6}"/>
          </ac:spMkLst>
        </pc:spChg>
        <pc:spChg chg="del">
          <ac:chgData name="Silke Wesselmann" userId="bfd669729fa63570" providerId="LiveId" clId="{6C81387C-8801-46D3-97C1-06E15FC1F75A}" dt="2021-10-24T16:47:12.880" v="4446" actId="478"/>
          <ac:spMkLst>
            <pc:docMk/>
            <pc:sldMk cId="3348265605" sldId="983"/>
            <ac:spMk id="8" creationId="{00000000-0000-0000-0000-000000000000}"/>
          </ac:spMkLst>
        </pc:spChg>
        <pc:picChg chg="del">
          <ac:chgData name="Silke Wesselmann" userId="bfd669729fa63570" providerId="LiveId" clId="{6C81387C-8801-46D3-97C1-06E15FC1F75A}" dt="2021-10-24T16:46:29.956" v="4385" actId="478"/>
          <ac:picMkLst>
            <pc:docMk/>
            <pc:sldMk cId="3348265605" sldId="983"/>
            <ac:picMk id="9" creationId="{00000000-0000-0000-0000-000000000000}"/>
          </ac:picMkLst>
        </pc:picChg>
        <pc:picChg chg="add mod ord">
          <ac:chgData name="Silke Wesselmann" userId="bfd669729fa63570" providerId="LiveId" clId="{6C81387C-8801-46D3-97C1-06E15FC1F75A}" dt="2021-10-24T16:47:28.323" v="4450" actId="167"/>
          <ac:picMkLst>
            <pc:docMk/>
            <pc:sldMk cId="3348265605" sldId="983"/>
            <ac:picMk id="10" creationId="{359059BA-C681-4129-8FA7-27720B459781}"/>
          </ac:picMkLst>
        </pc:picChg>
      </pc:sldChg>
      <pc:sldChg chg="add del">
        <pc:chgData name="Silke Wesselmann" userId="bfd669729fa63570" providerId="LiveId" clId="{6C81387C-8801-46D3-97C1-06E15FC1F75A}" dt="2021-10-24T16:46:56.533" v="4441" actId="2696"/>
        <pc:sldMkLst>
          <pc:docMk/>
          <pc:sldMk cId="144119773" sldId="984"/>
        </pc:sldMkLst>
      </pc:sldChg>
      <pc:sldMasterChg chg="delSldLayout">
        <pc:chgData name="Silke Wesselmann" userId="bfd669729fa63570" providerId="LiveId" clId="{6C81387C-8801-46D3-97C1-06E15FC1F75A}" dt="2021-10-24T15:35:57.861" v="2906" actId="2696"/>
        <pc:sldMasterMkLst>
          <pc:docMk/>
          <pc:sldMasterMk cId="760647776" sldId="2147483672"/>
        </pc:sldMasterMkLst>
        <pc:sldLayoutChg chg="del">
          <pc:chgData name="Silke Wesselmann" userId="bfd669729fa63570" providerId="LiveId" clId="{6C81387C-8801-46D3-97C1-06E15FC1F75A}" dt="2021-10-24T10:58:22.854" v="777" actId="2696"/>
          <pc:sldLayoutMkLst>
            <pc:docMk/>
            <pc:sldMasterMk cId="760647776" sldId="2147483672"/>
            <pc:sldLayoutMk cId="3109050011" sldId="2147483742"/>
          </pc:sldLayoutMkLst>
        </pc:sldLayoutChg>
        <pc:sldLayoutChg chg="del">
          <pc:chgData name="Silke Wesselmann" userId="bfd669729fa63570" providerId="LiveId" clId="{6C81387C-8801-46D3-97C1-06E15FC1F75A}" dt="2021-10-24T10:58:05.517" v="692" actId="2696"/>
          <pc:sldLayoutMkLst>
            <pc:docMk/>
            <pc:sldMasterMk cId="760647776" sldId="2147483672"/>
            <pc:sldLayoutMk cId="3594514713" sldId="2147483743"/>
          </pc:sldLayoutMkLst>
        </pc:sldLayoutChg>
        <pc:sldLayoutChg chg="del">
          <pc:chgData name="Silke Wesselmann" userId="bfd669729fa63570" providerId="LiveId" clId="{6C81387C-8801-46D3-97C1-06E15FC1F75A}" dt="2021-10-24T10:58:21.792" v="706" actId="2696"/>
          <pc:sldLayoutMkLst>
            <pc:docMk/>
            <pc:sldMasterMk cId="760647776" sldId="2147483672"/>
            <pc:sldLayoutMk cId="4014984429" sldId="2147483747"/>
          </pc:sldLayoutMkLst>
        </pc:sldLayoutChg>
        <pc:sldLayoutChg chg="del">
          <pc:chgData name="Silke Wesselmann" userId="bfd669729fa63570" providerId="LiveId" clId="{6C81387C-8801-46D3-97C1-06E15FC1F75A}" dt="2021-10-24T10:58:21.822" v="709" actId="2696"/>
          <pc:sldLayoutMkLst>
            <pc:docMk/>
            <pc:sldMasterMk cId="760647776" sldId="2147483672"/>
            <pc:sldLayoutMk cId="3249671979" sldId="2147483748"/>
          </pc:sldLayoutMkLst>
        </pc:sldLayoutChg>
        <pc:sldLayoutChg chg="del">
          <pc:chgData name="Silke Wesselmann" userId="bfd669729fa63570" providerId="LiveId" clId="{6C81387C-8801-46D3-97C1-06E15FC1F75A}" dt="2021-10-24T10:58:22.546" v="758" actId="2696"/>
          <pc:sldLayoutMkLst>
            <pc:docMk/>
            <pc:sldMasterMk cId="760647776" sldId="2147483672"/>
            <pc:sldLayoutMk cId="2646271302" sldId="2147483750"/>
          </pc:sldLayoutMkLst>
        </pc:sldLayoutChg>
        <pc:sldLayoutChg chg="del">
          <pc:chgData name="Silke Wesselmann" userId="bfd669729fa63570" providerId="LiveId" clId="{6C81387C-8801-46D3-97C1-06E15FC1F75A}" dt="2021-10-24T10:58:21.709" v="699" actId="2696"/>
          <pc:sldLayoutMkLst>
            <pc:docMk/>
            <pc:sldMasterMk cId="760647776" sldId="2147483672"/>
            <pc:sldLayoutMk cId="3646467877" sldId="2147483752"/>
          </pc:sldLayoutMkLst>
        </pc:sldLayoutChg>
        <pc:sldLayoutChg chg="del">
          <pc:chgData name="Silke Wesselmann" userId="bfd669729fa63570" providerId="LiveId" clId="{6C81387C-8801-46D3-97C1-06E15FC1F75A}" dt="2021-10-24T13:23:24.560" v="1389" actId="2696"/>
          <pc:sldLayoutMkLst>
            <pc:docMk/>
            <pc:sldMasterMk cId="760647776" sldId="2147483672"/>
            <pc:sldLayoutMk cId="3744688031" sldId="2147483753"/>
          </pc:sldLayoutMkLst>
        </pc:sldLayoutChg>
        <pc:sldLayoutChg chg="del">
          <pc:chgData name="Silke Wesselmann" userId="bfd669729fa63570" providerId="LiveId" clId="{6C81387C-8801-46D3-97C1-06E15FC1F75A}" dt="2021-10-24T13:45:35.814" v="1725" actId="2696"/>
          <pc:sldLayoutMkLst>
            <pc:docMk/>
            <pc:sldMasterMk cId="760647776" sldId="2147483672"/>
            <pc:sldLayoutMk cId="2954736380" sldId="2147483754"/>
          </pc:sldLayoutMkLst>
        </pc:sldLayoutChg>
        <pc:sldLayoutChg chg="del">
          <pc:chgData name="Silke Wesselmann" userId="bfd669729fa63570" providerId="LiveId" clId="{6C81387C-8801-46D3-97C1-06E15FC1F75A}" dt="2021-10-24T13:29:54.429" v="1459" actId="2696"/>
          <pc:sldLayoutMkLst>
            <pc:docMk/>
            <pc:sldMasterMk cId="760647776" sldId="2147483672"/>
            <pc:sldLayoutMk cId="1381563719" sldId="2147483755"/>
          </pc:sldLayoutMkLst>
        </pc:sldLayoutChg>
        <pc:sldLayoutChg chg="del">
          <pc:chgData name="Silke Wesselmann" userId="bfd669729fa63570" providerId="LiveId" clId="{6C81387C-8801-46D3-97C1-06E15FC1F75A}" dt="2021-10-24T11:00:34.182" v="818" actId="2696"/>
          <pc:sldLayoutMkLst>
            <pc:docMk/>
            <pc:sldMasterMk cId="760647776" sldId="2147483672"/>
            <pc:sldLayoutMk cId="400613445" sldId="2147483756"/>
          </pc:sldLayoutMkLst>
        </pc:sldLayoutChg>
        <pc:sldLayoutChg chg="del">
          <pc:chgData name="Silke Wesselmann" userId="bfd669729fa63570" providerId="LiveId" clId="{6C81387C-8801-46D3-97C1-06E15FC1F75A}" dt="2021-10-24T15:35:57.861" v="2906" actId="2696"/>
          <pc:sldLayoutMkLst>
            <pc:docMk/>
            <pc:sldMasterMk cId="760647776" sldId="2147483672"/>
            <pc:sldLayoutMk cId="2926743453" sldId="2147483757"/>
          </pc:sldLayoutMkLst>
        </pc:sldLayoutChg>
      </pc:sldMasterChg>
      <pc:sldMasterChg chg="delSldLayout">
        <pc:chgData name="Silke Wesselmann" userId="bfd669729fa63570" providerId="LiveId" clId="{6C81387C-8801-46D3-97C1-06E15FC1F75A}" dt="2021-10-24T10:58:23.184" v="800" actId="2696"/>
        <pc:sldMasterMkLst>
          <pc:docMk/>
          <pc:sldMasterMk cId="2412314270" sldId="2147483735"/>
        </pc:sldMasterMkLst>
        <pc:sldLayoutChg chg="del">
          <pc:chgData name="Silke Wesselmann" userId="bfd669729fa63570" providerId="LiveId" clId="{6C81387C-8801-46D3-97C1-06E15FC1F75A}" dt="2021-10-24T10:58:23.062" v="790" actId="2696"/>
          <pc:sldLayoutMkLst>
            <pc:docMk/>
            <pc:sldMasterMk cId="2412314270" sldId="2147483735"/>
            <pc:sldLayoutMk cId="1925874427" sldId="2147483739"/>
          </pc:sldLayoutMkLst>
        </pc:sldLayoutChg>
        <pc:sldLayoutChg chg="del">
          <pc:chgData name="Silke Wesselmann" userId="bfd669729fa63570" providerId="LiveId" clId="{6C81387C-8801-46D3-97C1-06E15FC1F75A}" dt="2021-10-24T10:58:23.184" v="800" actId="2696"/>
          <pc:sldLayoutMkLst>
            <pc:docMk/>
            <pc:sldMasterMk cId="2412314270" sldId="2147483735"/>
            <pc:sldLayoutMk cId="951496103" sldId="2147483741"/>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SSDFS01.kreis-steinfurt.lokal\OFFICE\KST-ST\Amt68\04_Projekte\06_Einzelprojekte\Servicestelle%20Windenergie%20ab%202016\01%20Kennzahlen\BWP\2018-09-26%20NLF%20BWP%20IB%20gesetzte%20WE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SSDFS01.kreis-steinfurt.lokal\OFFICE\KST-ST\Amt68\11_Praktikanten\2018%20Alexander%20Hoge\Arbeitsunterlagen\Jahresbericht%202018\2017-12-10%20EEG%20Verg&#252;tung%20Kreis%20Steinfurt.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Tabelle3!$B$22</c:f>
              <c:strCache>
                <c:ptCount val="1"/>
                <c:pt idx="0">
                  <c:v>Anzahl</c:v>
                </c:pt>
              </c:strCache>
            </c:strRef>
          </c:tx>
          <c:spPr>
            <a:solidFill>
              <a:schemeClr val="accent6">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Tabelle3!$A$23:$A$25</c:f>
              <c:numCache>
                <c:formatCode>General</c:formatCode>
                <c:ptCount val="3"/>
                <c:pt idx="0">
                  <c:v>2010</c:v>
                </c:pt>
                <c:pt idx="1">
                  <c:v>2015</c:v>
                </c:pt>
                <c:pt idx="2">
                  <c:v>2018</c:v>
                </c:pt>
              </c:numCache>
            </c:numRef>
          </c:cat>
          <c:val>
            <c:numRef>
              <c:f>Tabelle3!$B$23:$B$25</c:f>
              <c:numCache>
                <c:formatCode>General</c:formatCode>
                <c:ptCount val="3"/>
                <c:pt idx="0">
                  <c:v>3</c:v>
                </c:pt>
                <c:pt idx="1">
                  <c:v>10</c:v>
                </c:pt>
                <c:pt idx="2">
                  <c:v>21</c:v>
                </c:pt>
              </c:numCache>
            </c:numRef>
          </c:val>
          <c:extLst>
            <c:ext xmlns:c16="http://schemas.microsoft.com/office/drawing/2014/chart" uri="{C3380CC4-5D6E-409C-BE32-E72D297353CC}">
              <c16:uniqueId val="{00000000-DFAF-4F65-8A40-1ECF1BDD454F}"/>
            </c:ext>
          </c:extLst>
        </c:ser>
        <c:dLbls>
          <c:dLblPos val="inEnd"/>
          <c:showLegendKey val="0"/>
          <c:showVal val="1"/>
          <c:showCatName val="0"/>
          <c:showSerName val="0"/>
          <c:showPercent val="0"/>
          <c:showBubbleSize val="0"/>
        </c:dLbls>
        <c:gapWidth val="80"/>
        <c:overlap val="25"/>
        <c:axId val="711724456"/>
        <c:axId val="711724784"/>
      </c:barChart>
      <c:catAx>
        <c:axId val="711724456"/>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cap="none" spc="20" normalizeH="0" baseline="0">
                <a:solidFill>
                  <a:schemeClr val="tx1"/>
                </a:solidFill>
                <a:latin typeface="+mn-lt"/>
                <a:ea typeface="+mn-ea"/>
                <a:cs typeface="+mn-cs"/>
              </a:defRPr>
            </a:pPr>
            <a:endParaRPr lang="de-DE"/>
          </a:p>
        </c:txPr>
        <c:crossAx val="711724784"/>
        <c:crosses val="autoZero"/>
        <c:auto val="1"/>
        <c:lblAlgn val="ctr"/>
        <c:lblOffset val="100"/>
        <c:noMultiLvlLbl val="0"/>
      </c:catAx>
      <c:valAx>
        <c:axId val="711724784"/>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spc="20" baseline="0">
                <a:solidFill>
                  <a:schemeClr val="tx1">
                    <a:lumMod val="65000"/>
                    <a:lumOff val="35000"/>
                  </a:schemeClr>
                </a:solidFill>
                <a:latin typeface="+mn-lt"/>
                <a:ea typeface="+mn-ea"/>
                <a:cs typeface="+mn-cs"/>
              </a:defRPr>
            </a:pPr>
            <a:endParaRPr lang="de-DE"/>
          </a:p>
        </c:txPr>
        <c:crossAx val="7117244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0"/>
    <c:plotArea>
      <c:layout/>
      <c:pieChart>
        <c:varyColors val="1"/>
        <c:ser>
          <c:idx val="0"/>
          <c:order val="0"/>
          <c:explosion val="5"/>
          <c:dPt>
            <c:idx val="0"/>
            <c:bubble3D val="0"/>
            <c:spPr>
              <a:solidFill>
                <a:schemeClr val="accent6">
                  <a:shade val="65000"/>
                </a:schemeClr>
              </a:solidFill>
              <a:ln>
                <a:noFill/>
              </a:ln>
              <a:effectLst/>
            </c:spPr>
            <c:extLst>
              <c:ext xmlns:c16="http://schemas.microsoft.com/office/drawing/2014/chart" uri="{C3380CC4-5D6E-409C-BE32-E72D297353CC}">
                <c16:uniqueId val="{00000001-FDC5-4550-A6F8-95818706BD65}"/>
              </c:ext>
            </c:extLst>
          </c:dPt>
          <c:dPt>
            <c:idx val="1"/>
            <c:bubble3D val="0"/>
            <c:spPr>
              <a:solidFill>
                <a:schemeClr val="accent6"/>
              </a:solidFill>
              <a:ln>
                <a:noFill/>
              </a:ln>
              <a:effectLst/>
            </c:spPr>
            <c:extLst>
              <c:ext xmlns:c16="http://schemas.microsoft.com/office/drawing/2014/chart" uri="{C3380CC4-5D6E-409C-BE32-E72D297353CC}">
                <c16:uniqueId val="{00000003-FDC5-4550-A6F8-95818706BD65}"/>
              </c:ext>
            </c:extLst>
          </c:dPt>
          <c:dPt>
            <c:idx val="2"/>
            <c:bubble3D val="0"/>
            <c:spPr>
              <a:solidFill>
                <a:schemeClr val="accent6">
                  <a:tint val="65000"/>
                </a:schemeClr>
              </a:solidFill>
              <a:ln>
                <a:noFill/>
              </a:ln>
              <a:effectLst/>
            </c:spPr>
            <c:extLst>
              <c:ext xmlns:c16="http://schemas.microsoft.com/office/drawing/2014/chart" uri="{C3380CC4-5D6E-409C-BE32-E72D297353CC}">
                <c16:uniqueId val="{00000005-FDC5-4550-A6F8-95818706BD65}"/>
              </c:ext>
            </c:extLst>
          </c:dPt>
          <c:dLbls>
            <c:dLbl>
              <c:idx val="0"/>
              <c:layout>
                <c:manualLayout>
                  <c:x val="-0.14391799380732589"/>
                  <c:y val="0.19824866398064644"/>
                </c:manualLayout>
              </c:layout>
              <c:tx>
                <c:rich>
                  <a:bodyPr/>
                  <a:lstStyle/>
                  <a:p>
                    <a:r>
                      <a:rPr lang="en-US" sz="2000" b="1" dirty="0">
                        <a:solidFill>
                          <a:schemeClr val="tx1"/>
                        </a:solidFill>
                        <a:latin typeface="Verdana" pitchFamily="34" charset="0"/>
                        <a:ea typeface="Verdana" pitchFamily="34" charset="0"/>
                        <a:cs typeface="Verdana" pitchFamily="34" charset="0"/>
                      </a:rPr>
                      <a:t>22</a:t>
                    </a:r>
                    <a:r>
                      <a:rPr lang="en-US" b="1" dirty="0">
                        <a:latin typeface="Verdana" pitchFamily="34" charset="0"/>
                        <a:ea typeface="Verdana" pitchFamily="34" charset="0"/>
                        <a:cs typeface="Verdana" pitchFamily="34" charset="0"/>
                      </a:rPr>
                      <a:t>%</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DC5-4550-A6F8-95818706BD65}"/>
                </c:ext>
              </c:extLst>
            </c:dLbl>
            <c:dLbl>
              <c:idx val="1"/>
              <c:layout>
                <c:manualLayout>
                  <c:x val="-0.13899195054067562"/>
                  <c:y val="-0.2186265018172584"/>
                </c:manualLayout>
              </c:layout>
              <c:tx>
                <c:rich>
                  <a:bodyPr/>
                  <a:lstStyle/>
                  <a:p>
                    <a:r>
                      <a:rPr lang="en-US" sz="2000" b="1" dirty="0">
                        <a:solidFill>
                          <a:schemeClr val="tx1"/>
                        </a:solidFill>
                        <a:latin typeface="Verdana" pitchFamily="34" charset="0"/>
                        <a:ea typeface="Verdana" pitchFamily="34" charset="0"/>
                        <a:cs typeface="Verdana" pitchFamily="34" charset="0"/>
                      </a:rPr>
                      <a:t>4</a:t>
                    </a:r>
                    <a:r>
                      <a:rPr lang="en-US" b="1" dirty="0">
                        <a:latin typeface="Verdana" pitchFamily="34" charset="0"/>
                        <a:ea typeface="Verdana" pitchFamily="34" charset="0"/>
                        <a:cs typeface="Verdana" pitchFamily="34" charset="0"/>
                      </a:rPr>
                      <a:t>7%</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DC5-4550-A6F8-95818706BD65}"/>
                </c:ext>
              </c:extLst>
            </c:dLbl>
            <c:dLbl>
              <c:idx val="2"/>
              <c:layout>
                <c:manualLayout>
                  <c:x val="0.23292181386796551"/>
                  <c:y val="0.10826971606329654"/>
                </c:manualLayout>
              </c:layout>
              <c:tx>
                <c:rich>
                  <a:bodyPr rot="0" spcFirstLastPara="1" vertOverflow="ellipsis" vert="horz" wrap="square" anchor="ctr" anchorCtr="1"/>
                  <a:lstStyle/>
                  <a:p>
                    <a:pPr>
                      <a:defRPr sz="2000" b="1" i="0" u="none" strike="noStrike" kern="1200" baseline="0">
                        <a:solidFill>
                          <a:schemeClr val="tx1"/>
                        </a:solidFill>
                        <a:latin typeface="Verdana" pitchFamily="34" charset="0"/>
                        <a:ea typeface="Verdana" pitchFamily="34" charset="0"/>
                        <a:cs typeface="Verdana" pitchFamily="34" charset="0"/>
                      </a:defRPr>
                    </a:pPr>
                    <a:r>
                      <a:rPr lang="en-US" sz="2000" b="1" dirty="0">
                        <a:solidFill>
                          <a:schemeClr val="tx1"/>
                        </a:solidFill>
                        <a:latin typeface="Verdana" pitchFamily="34" charset="0"/>
                        <a:ea typeface="Verdana" pitchFamily="34" charset="0"/>
                        <a:cs typeface="Verdana" pitchFamily="34" charset="0"/>
                      </a:rPr>
                      <a:t>3</a:t>
                    </a:r>
                    <a:r>
                      <a:rPr lang="en-US" sz="2000" b="1" dirty="0">
                        <a:solidFill>
                          <a:prstClr val="black"/>
                        </a:solidFill>
                        <a:latin typeface="Verdana" pitchFamily="34" charset="0"/>
                        <a:ea typeface="Verdana" pitchFamily="34" charset="0"/>
                        <a:cs typeface="Verdana" pitchFamily="34" charset="0"/>
                      </a:rPr>
                      <a:t>1</a:t>
                    </a:r>
                    <a:r>
                      <a:rPr lang="en-US" b="1" dirty="0">
                        <a:latin typeface="Verdana" pitchFamily="34" charset="0"/>
                        <a:ea typeface="Verdana" pitchFamily="34" charset="0"/>
                        <a:cs typeface="Verdana" pitchFamily="34" charset="0"/>
                      </a:rPr>
                      <a:t>%</a:t>
                    </a:r>
                  </a:p>
                </c:rich>
              </c:tx>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Verdana" pitchFamily="34" charset="0"/>
                      <a:ea typeface="Verdana" pitchFamily="34" charset="0"/>
                      <a:cs typeface="Verdana" pitchFamily="34" charset="0"/>
                    </a:defRPr>
                  </a:pPr>
                  <a:endParaRPr lang="de-DE"/>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DC5-4550-A6F8-95818706BD65}"/>
                </c:ext>
              </c:extLst>
            </c:dLbl>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val>
            <c:numRef>
              <c:f>Energieverbrauch!$G$43:$G$45</c:f>
              <c:numCache>
                <c:formatCode>0%</c:formatCode>
                <c:ptCount val="3"/>
                <c:pt idx="0">
                  <c:v>0.21259842519686062</c:v>
                </c:pt>
                <c:pt idx="1">
                  <c:v>0.47244094488188981</c:v>
                </c:pt>
                <c:pt idx="2">
                  <c:v>0.31496062992128754</c:v>
                </c:pt>
              </c:numCache>
            </c:numRef>
          </c:val>
          <c:extLst>
            <c:ext xmlns:c16="http://schemas.microsoft.com/office/drawing/2014/chart" uri="{C3380CC4-5D6E-409C-BE32-E72D297353CC}">
              <c16:uniqueId val="{00000006-FDC5-4550-A6F8-95818706BD6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dk1">
                    <a:lumMod val="50000"/>
                    <a:lumOff val="50000"/>
                  </a:schemeClr>
                </a:solidFill>
                <a:latin typeface="+mn-lt"/>
                <a:ea typeface="+mn-ea"/>
                <a:cs typeface="+mn-cs"/>
              </a:defRPr>
            </a:pPr>
            <a:r>
              <a:rPr lang="de-DE"/>
              <a:t>Kreis Steinfurt </a:t>
            </a:r>
          </a:p>
          <a:p>
            <a:pPr>
              <a:defRPr/>
            </a:pPr>
            <a:r>
              <a:rPr lang="de-DE"/>
              <a:t>Gesamtförderung durch EEG in Millionen Euro</a:t>
            </a:r>
          </a:p>
        </c:rich>
      </c:tx>
      <c:layout>
        <c:manualLayout>
          <c:xMode val="edge"/>
          <c:yMode val="edge"/>
          <c:x val="0.10666882113971328"/>
          <c:y val="0.10812330348337855"/>
        </c:manualLayout>
      </c:layout>
      <c:overlay val="0"/>
      <c:spPr>
        <a:noFill/>
        <a:ln>
          <a:noFill/>
        </a:ln>
        <a:effectLst/>
      </c:spPr>
      <c:txPr>
        <a:bodyPr rot="0" spcFirstLastPara="1" vertOverflow="ellipsis" vert="horz" wrap="square" anchor="ctr" anchorCtr="1"/>
        <a:lstStyle/>
        <a:p>
          <a:pPr>
            <a:defRPr sz="1862" b="0" i="0" u="none" strike="noStrike" kern="1200" cap="none" spc="20" baseline="0">
              <a:solidFill>
                <a:schemeClr val="dk1">
                  <a:lumMod val="50000"/>
                  <a:lumOff val="50000"/>
                </a:schemeClr>
              </a:solidFill>
              <a:latin typeface="+mn-lt"/>
              <a:ea typeface="+mn-ea"/>
              <a:cs typeface="+mn-cs"/>
            </a:defRPr>
          </a:pPr>
          <a:endParaRPr lang="de-DE"/>
        </a:p>
      </c:txPr>
    </c:title>
    <c:autoTitleDeleted val="0"/>
    <c:plotArea>
      <c:layout>
        <c:manualLayout>
          <c:layoutTarget val="inner"/>
          <c:xMode val="edge"/>
          <c:yMode val="edge"/>
          <c:x val="8.7970253718285221E-2"/>
          <c:y val="0.2852777777777778"/>
          <c:w val="0.86758530183727034"/>
          <c:h val="0.57256087780694076"/>
        </c:manualLayout>
      </c:layout>
      <c:lineChart>
        <c:grouping val="standard"/>
        <c:varyColors val="0"/>
        <c:ser>
          <c:idx val="0"/>
          <c:order val="0"/>
          <c:spPr>
            <a:ln w="22225" cap="rnd" cmpd="sng" algn="ctr">
              <a:solidFill>
                <a:schemeClr val="accent1"/>
              </a:solidFill>
              <a:round/>
            </a:ln>
            <a:effectLst/>
          </c:spPr>
          <c:marker>
            <c:symbol val="none"/>
          </c:marker>
          <c:cat>
            <c:numRef>
              <c:f>Wind!$C$4:$C$22</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Wind!$F$4:$F$22</c:f>
              <c:numCache>
                <c:formatCode>_-* #,##0\ _€_-;\-* #,##0\ _€_-;_-* "-"??\ _€_-;_-@_-</c:formatCode>
                <c:ptCount val="19"/>
                <c:pt idx="0">
                  <c:v>1.8861569999999999</c:v>
                </c:pt>
                <c:pt idx="1">
                  <c:v>7.5236070000000002</c:v>
                </c:pt>
                <c:pt idx="2">
                  <c:v>15.770095250000001</c:v>
                </c:pt>
                <c:pt idx="3">
                  <c:v>23.730156449999999</c:v>
                </c:pt>
                <c:pt idx="4">
                  <c:v>31.732965</c:v>
                </c:pt>
                <c:pt idx="5">
                  <c:v>31.018319999999999</c:v>
                </c:pt>
                <c:pt idx="6">
                  <c:v>33.732179250000009</c:v>
                </c:pt>
                <c:pt idx="7">
                  <c:v>36.385272000000001</c:v>
                </c:pt>
                <c:pt idx="8">
                  <c:v>35.374570000000006</c:v>
                </c:pt>
                <c:pt idx="9">
                  <c:v>26.848624000000004</c:v>
                </c:pt>
                <c:pt idx="10">
                  <c:v>25.708984999999998</c:v>
                </c:pt>
                <c:pt idx="11">
                  <c:v>33.576228</c:v>
                </c:pt>
                <c:pt idx="12">
                  <c:v>40.637819999999991</c:v>
                </c:pt>
                <c:pt idx="13">
                  <c:v>37.346066999999998</c:v>
                </c:pt>
                <c:pt idx="14">
                  <c:v>41.834240000000008</c:v>
                </c:pt>
                <c:pt idx="15">
                  <c:v>57.75486699999999</c:v>
                </c:pt>
                <c:pt idx="16">
                  <c:v>60.119016000000009</c:v>
                </c:pt>
                <c:pt idx="17">
                  <c:v>37.9075694</c:v>
                </c:pt>
                <c:pt idx="18">
                  <c:v>55.120150799999998</c:v>
                </c:pt>
              </c:numCache>
            </c:numRef>
          </c:val>
          <c:smooth val="0"/>
          <c:extLst>
            <c:ext xmlns:c16="http://schemas.microsoft.com/office/drawing/2014/chart" uri="{C3380CC4-5D6E-409C-BE32-E72D297353CC}">
              <c16:uniqueId val="{00000000-5A26-4C4F-BDDD-32436A99151C}"/>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339013104"/>
        <c:axId val="339013432"/>
      </c:lineChart>
      <c:catAx>
        <c:axId val="339013104"/>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de-DE"/>
          </a:p>
        </c:txPr>
        <c:crossAx val="339013432"/>
        <c:crosses val="autoZero"/>
        <c:auto val="1"/>
        <c:lblAlgn val="ctr"/>
        <c:lblOffset val="100"/>
        <c:noMultiLvlLbl val="0"/>
      </c:catAx>
      <c:valAx>
        <c:axId val="339013432"/>
        <c:scaling>
          <c:orientation val="minMax"/>
        </c:scaling>
        <c:delete val="0"/>
        <c:axPos val="l"/>
        <c:title>
          <c:tx>
            <c:rich>
              <a:bodyPr rot="-5400000" spcFirstLastPara="1" vertOverflow="ellipsis" vert="horz" wrap="square" anchor="ctr" anchorCtr="1"/>
              <a:lstStyle/>
              <a:p>
                <a:pPr>
                  <a:defRPr sz="1197" b="0" i="0" u="none" strike="noStrike" kern="1200" cap="all" baseline="0">
                    <a:solidFill>
                      <a:schemeClr val="dk1">
                        <a:lumMod val="65000"/>
                        <a:lumOff val="35000"/>
                      </a:schemeClr>
                    </a:solidFill>
                    <a:latin typeface="+mn-lt"/>
                    <a:ea typeface="+mn-ea"/>
                    <a:cs typeface="+mn-cs"/>
                  </a:defRPr>
                </a:pPr>
                <a:r>
                  <a:rPr lang="de-DE" dirty="0"/>
                  <a:t>Mio. €</a:t>
                </a:r>
              </a:p>
            </c:rich>
          </c:tx>
          <c:layout>
            <c:manualLayout>
              <c:xMode val="edge"/>
              <c:yMode val="edge"/>
              <c:x val="0"/>
              <c:y val="0.79774457094840423"/>
            </c:manualLayout>
          </c:layout>
          <c:overlay val="0"/>
          <c:spPr>
            <a:noFill/>
            <a:ln>
              <a:noFill/>
            </a:ln>
            <a:effectLst/>
          </c:spPr>
          <c:txPr>
            <a:bodyPr rot="-5400000" spcFirstLastPara="1" vertOverflow="ellipsis" vert="horz" wrap="square" anchor="ctr" anchorCtr="1"/>
            <a:lstStyle/>
            <a:p>
              <a:pPr>
                <a:defRPr sz="1197" b="0" i="0" u="none" strike="noStrike" kern="1200" cap="all" baseline="0">
                  <a:solidFill>
                    <a:schemeClr val="dk1">
                      <a:lumMod val="65000"/>
                      <a:lumOff val="35000"/>
                    </a:schemeClr>
                  </a:solidFill>
                  <a:latin typeface="+mn-lt"/>
                  <a:ea typeface="+mn-ea"/>
                  <a:cs typeface="+mn-cs"/>
                </a:defRPr>
              </a:pPr>
              <a:endParaRPr lang="de-DE"/>
            </a:p>
          </c:txPr>
        </c:title>
        <c:numFmt formatCode="_-* #,##0\ _€_-;\-* #,##0\ _€_-;_-* &quot;-&quot;??\ _€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de-DE"/>
          </a:p>
        </c:txPr>
        <c:crossAx val="339013104"/>
        <c:crosses val="autoZero"/>
        <c:crossBetween val="between"/>
      </c:valAx>
      <c:spPr>
        <a:gradFill>
          <a:gsLst>
            <a:gs pos="100000">
              <a:schemeClr val="lt1">
                <a:lumMod val="95000"/>
              </a:schemeClr>
            </a:gs>
            <a:gs pos="0">
              <a:schemeClr val="lt1"/>
            </a:gs>
          </a:gsLst>
          <a:lin ang="5400000" scaled="0"/>
        </a:gradFill>
        <a:ln>
          <a:noFill/>
        </a:ln>
        <a:effectLst/>
      </c:spPr>
    </c:plotArea>
    <c:plotVisOnly val="1"/>
    <c:dispBlanksAs val="gap"/>
    <c:showDLblsOverMax val="0"/>
  </c:chart>
  <c:spPr>
    <a:solidFill>
      <a:schemeClr val="lt1"/>
    </a:solidFill>
    <a:ln>
      <a:noFill/>
    </a:ln>
    <a:effectLst/>
  </c:spPr>
  <c:txPr>
    <a:bodyPr/>
    <a:lstStyle/>
    <a:p>
      <a:pPr>
        <a:defRPr/>
      </a:pPr>
      <a:endParaRPr lang="de-DE"/>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9">
  <a:schemeClr val="accent6"/>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10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0.45313</cdr:x>
      <cdr:y>0.34028</cdr:y>
    </cdr:from>
    <cdr:to>
      <cdr:x>0.65313</cdr:x>
      <cdr:y>0.65278</cdr:y>
    </cdr:to>
    <cdr:sp macro="" textlink="">
      <cdr:nvSpPr>
        <cdr:cNvPr id="2" name="Textfeld 1"/>
        <cdr:cNvSpPr txBox="1"/>
      </cdr:nvSpPr>
      <cdr:spPr>
        <a:xfrm xmlns:a="http://schemas.openxmlformats.org/drawingml/2006/main">
          <a:off x="2071688" y="933450"/>
          <a:ext cx="914400" cy="85725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de-DE" sz="1100"/>
        </a:p>
      </cdr:txBody>
    </cdr:sp>
  </cdr:relSizeAnchor>
  <cdr:relSizeAnchor xmlns:cdr="http://schemas.openxmlformats.org/drawingml/2006/chartDrawing">
    <cdr:from>
      <cdr:x>0.27187</cdr:x>
      <cdr:y>0.39931</cdr:y>
    </cdr:from>
    <cdr:to>
      <cdr:x>0.58646</cdr:x>
      <cdr:y>0.52431</cdr:y>
    </cdr:to>
    <cdr:sp macro="" textlink="">
      <cdr:nvSpPr>
        <cdr:cNvPr id="3" name="Textfeld 2"/>
        <cdr:cNvSpPr txBox="1"/>
      </cdr:nvSpPr>
      <cdr:spPr>
        <a:xfrm xmlns:a="http://schemas.openxmlformats.org/drawingml/2006/main">
          <a:off x="1243012" y="1095376"/>
          <a:ext cx="1438275"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de-DE" sz="1200" b="1" dirty="0">
              <a:solidFill>
                <a:schemeClr val="tx1"/>
              </a:solidFill>
            </a:rPr>
            <a:t>Summe</a:t>
          </a:r>
          <a:r>
            <a:rPr lang="de-DE" sz="1200" b="1" baseline="0" dirty="0">
              <a:solidFill>
                <a:schemeClr val="tx1"/>
              </a:solidFill>
            </a:rPr>
            <a:t> 634 Millionen €</a:t>
          </a:r>
        </a:p>
        <a:p xmlns:a="http://schemas.openxmlformats.org/drawingml/2006/main">
          <a:endParaRPr lang="de-DE" sz="1200" b="1" baseline="0" dirty="0">
            <a:solidFill>
              <a:schemeClr val="tx1"/>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05987AC5-1B51-4006-8994-FB6C3CA37195}" type="datetimeFigureOut">
              <a:rPr lang="de-DE" smtClean="0"/>
              <a:pPr/>
              <a:t>24.10.2021</a:t>
            </a:fld>
            <a:endParaRPr lang="de-DE"/>
          </a:p>
        </p:txBody>
      </p:sp>
      <p:sp>
        <p:nvSpPr>
          <p:cNvPr id="4" name="Fußzeilenplatzhalt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DD40D7C0-D8E3-4778-A1E7-879BC314D94B}" type="slidenum">
              <a:rPr lang="de-DE" smtClean="0"/>
              <a:pPr/>
              <a:t>‹Nr.›</a:t>
            </a:fld>
            <a:endParaRPr lang="de-DE"/>
          </a:p>
        </p:txBody>
      </p:sp>
    </p:spTree>
    <p:extLst>
      <p:ext uri="{BB962C8B-B14F-4D97-AF65-F5344CB8AC3E}">
        <p14:creationId xmlns:p14="http://schemas.microsoft.com/office/powerpoint/2010/main" val="23543731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98F80180-44FC-43F8-98B4-DA5CAE2053F5}" type="datetimeFigureOut">
              <a:rPr lang="de-DE" smtClean="0"/>
              <a:pPr/>
              <a:t>24.10.2021</a:t>
            </a:fld>
            <a:endParaRPr lang="de-DE"/>
          </a:p>
        </p:txBody>
      </p:sp>
      <p:sp>
        <p:nvSpPr>
          <p:cNvPr id="4" name="Folienbildplatzhalt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2E898BB-C2AD-444C-ACDC-432735EC066B}" type="slidenum">
              <a:rPr lang="de-DE" smtClean="0"/>
              <a:pPr/>
              <a:t>‹Nr.›</a:t>
            </a:fld>
            <a:endParaRPr lang="de-DE"/>
          </a:p>
        </p:txBody>
      </p:sp>
    </p:spTree>
    <p:extLst>
      <p:ext uri="{BB962C8B-B14F-4D97-AF65-F5344CB8AC3E}">
        <p14:creationId xmlns:p14="http://schemas.microsoft.com/office/powerpoint/2010/main" val="4294386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a:p>
            <a:endParaRPr lang="de-DE" baseline="0" dirty="0"/>
          </a:p>
          <a:p>
            <a:endParaRPr lang="de-DE" sz="1200" kern="1200" dirty="0">
              <a:solidFill>
                <a:schemeClr val="tx1"/>
              </a:solidFill>
              <a:effectLst/>
              <a:latin typeface="+mn-lt"/>
              <a:ea typeface="+mn-ea"/>
              <a:cs typeface="+mn-cs"/>
            </a:endParaRPr>
          </a:p>
          <a:p>
            <a:endParaRPr lang="de-DE" baseline="0" dirty="0"/>
          </a:p>
        </p:txBody>
      </p:sp>
      <p:sp>
        <p:nvSpPr>
          <p:cNvPr id="4" name="Foliennummernplatzhalter 3"/>
          <p:cNvSpPr>
            <a:spLocks noGrp="1"/>
          </p:cNvSpPr>
          <p:nvPr>
            <p:ph type="sldNum" sz="quarter" idx="10"/>
          </p:nvPr>
        </p:nvSpPr>
        <p:spPr/>
        <p:txBody>
          <a:bodyPr/>
          <a:lstStyle/>
          <a:p>
            <a:fld id="{27E8603F-B51B-4EAF-8109-B0CF9B75174C}" type="slidenum">
              <a:rPr lang="de-DE" smtClean="0"/>
              <a:pPr/>
              <a:t>1</a:t>
            </a:fld>
            <a:endParaRPr lang="de-DE"/>
          </a:p>
        </p:txBody>
      </p:sp>
    </p:spTree>
    <p:extLst>
      <p:ext uri="{BB962C8B-B14F-4D97-AF65-F5344CB8AC3E}">
        <p14:creationId xmlns:p14="http://schemas.microsoft.com/office/powerpoint/2010/main" val="160246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Öffentlichkeitsarbeit</a:t>
            </a:r>
          </a:p>
        </p:txBody>
      </p:sp>
      <p:sp>
        <p:nvSpPr>
          <p:cNvPr id="4" name="Foliennummernplatzhalter 3"/>
          <p:cNvSpPr>
            <a:spLocks noGrp="1"/>
          </p:cNvSpPr>
          <p:nvPr>
            <p:ph type="sldNum" sz="quarter" idx="5"/>
          </p:nvPr>
        </p:nvSpPr>
        <p:spPr/>
        <p:txBody>
          <a:bodyPr/>
          <a:lstStyle/>
          <a:p>
            <a:fld id="{32E898BB-C2AD-444C-ACDC-432735EC066B}" type="slidenum">
              <a:rPr lang="de-DE" smtClean="0"/>
              <a:t>13</a:t>
            </a:fld>
            <a:endParaRPr lang="de-DE"/>
          </a:p>
        </p:txBody>
      </p:sp>
    </p:spTree>
    <p:extLst>
      <p:ext uri="{BB962C8B-B14F-4D97-AF65-F5344CB8AC3E}">
        <p14:creationId xmlns:p14="http://schemas.microsoft.com/office/powerpoint/2010/main" val="1855200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E8603F-B51B-4EAF-8109-B0CF9B75174C}" type="slidenum">
              <a:rPr lang="de-DE" smtClean="0"/>
              <a:pPr/>
              <a:t>14</a:t>
            </a:fld>
            <a:endParaRPr lang="de-DE"/>
          </a:p>
        </p:txBody>
      </p:sp>
    </p:spTree>
    <p:extLst>
      <p:ext uri="{BB962C8B-B14F-4D97-AF65-F5344CB8AC3E}">
        <p14:creationId xmlns:p14="http://schemas.microsoft.com/office/powerpoint/2010/main" val="2246987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Etwa 540</a:t>
            </a:r>
            <a:r>
              <a:rPr lang="de-DE" baseline="0" dirty="0"/>
              <a:t> MW installierte Leistung</a:t>
            </a:r>
          </a:p>
          <a:p>
            <a:r>
              <a:rPr lang="de-DE" baseline="0" dirty="0"/>
              <a:t>Etwa 1,1 </a:t>
            </a:r>
            <a:r>
              <a:rPr lang="de-DE" baseline="0" dirty="0" err="1"/>
              <a:t>TWh</a:t>
            </a:r>
            <a:r>
              <a:rPr lang="de-DE" baseline="0" dirty="0"/>
              <a:t> /a Stromerzeugung aus Windkraft</a:t>
            </a:r>
          </a:p>
          <a:p>
            <a:r>
              <a:rPr lang="de-DE" baseline="0" dirty="0"/>
              <a:t>306 WEA</a:t>
            </a:r>
          </a:p>
          <a:p>
            <a:r>
              <a:rPr lang="de-DE" baseline="0" dirty="0"/>
              <a:t>Knapp 40 % des benötigten Strombedarfs im Kreisgebiet</a:t>
            </a:r>
          </a:p>
          <a:p>
            <a:endParaRPr lang="de-DE" dirty="0"/>
          </a:p>
        </p:txBody>
      </p:sp>
      <p:sp>
        <p:nvSpPr>
          <p:cNvPr id="4" name="Foliennummernplatzhalter 3"/>
          <p:cNvSpPr>
            <a:spLocks noGrp="1"/>
          </p:cNvSpPr>
          <p:nvPr>
            <p:ph type="sldNum" sz="quarter" idx="10"/>
          </p:nvPr>
        </p:nvSpPr>
        <p:spPr/>
        <p:txBody>
          <a:bodyPr/>
          <a:lstStyle/>
          <a:p>
            <a:fld id="{AAB479CD-2AE3-4D0A-AAF2-1255B15B816C}" type="slidenum">
              <a:rPr lang="de-DE" smtClean="0"/>
              <a:pPr/>
              <a:t>15</a:t>
            </a:fld>
            <a:endParaRPr lang="de-DE"/>
          </a:p>
        </p:txBody>
      </p:sp>
    </p:spTree>
    <p:extLst>
      <p:ext uri="{BB962C8B-B14F-4D97-AF65-F5344CB8AC3E}">
        <p14:creationId xmlns:p14="http://schemas.microsoft.com/office/powerpoint/2010/main" val="1757835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DE" sz="1200" b="1" kern="0" dirty="0">
                <a:solidFill>
                  <a:srgbClr val="FF0000"/>
                </a:solidFill>
              </a:rPr>
              <a:t>Bürgerwindpark </a:t>
            </a:r>
            <a:r>
              <a:rPr lang="de-DE" sz="1200" b="1" kern="0" dirty="0" err="1">
                <a:solidFill>
                  <a:srgbClr val="FF0000"/>
                </a:solidFill>
              </a:rPr>
              <a:t>Hollich</a:t>
            </a:r>
            <a:r>
              <a:rPr lang="de-DE" sz="1200" b="1" kern="0" dirty="0">
                <a:solidFill>
                  <a:srgbClr val="FF0000"/>
                </a:solidFill>
              </a:rPr>
              <a:t> </a:t>
            </a:r>
            <a:r>
              <a:rPr lang="de-DE" sz="1200" b="1" kern="0" dirty="0" err="1">
                <a:solidFill>
                  <a:srgbClr val="FF0000"/>
                </a:solidFill>
              </a:rPr>
              <a:t>Sellen</a:t>
            </a:r>
            <a:r>
              <a:rPr lang="de-DE" sz="1200" b="1" kern="0" dirty="0">
                <a:solidFill>
                  <a:srgbClr val="FF0000"/>
                </a:solidFill>
              </a:rPr>
              <a:t> GmbH &amp; Co. KG</a:t>
            </a:r>
          </a:p>
          <a:p>
            <a:pPr>
              <a:buFontTx/>
              <a:buChar char="-"/>
            </a:pPr>
            <a:r>
              <a:rPr lang="de-DE" sz="1200" b="1" kern="0" dirty="0"/>
              <a:t>80 Mio. € investiert  15,5 Mio. € EK</a:t>
            </a:r>
          </a:p>
          <a:p>
            <a:pPr>
              <a:buFontTx/>
              <a:buChar char="-"/>
            </a:pPr>
            <a:r>
              <a:rPr lang="de-DE" sz="1200" b="1" kern="0" dirty="0"/>
              <a:t>820 Kommanditisten (2017)</a:t>
            </a:r>
          </a:p>
          <a:p>
            <a:r>
              <a:rPr lang="de-DE" dirty="0"/>
              <a:t>16 WEA</a:t>
            </a:r>
          </a:p>
        </p:txBody>
      </p:sp>
      <p:sp>
        <p:nvSpPr>
          <p:cNvPr id="4" name="Foliennummernplatzhalter 3"/>
          <p:cNvSpPr>
            <a:spLocks noGrp="1"/>
          </p:cNvSpPr>
          <p:nvPr>
            <p:ph type="sldNum" sz="quarter" idx="5"/>
          </p:nvPr>
        </p:nvSpPr>
        <p:spPr/>
        <p:txBody>
          <a:bodyPr/>
          <a:lstStyle/>
          <a:p>
            <a:fld id="{32E898BB-C2AD-444C-ACDC-432735EC066B}" type="slidenum">
              <a:rPr lang="de-DE" smtClean="0"/>
              <a:t>20</a:t>
            </a:fld>
            <a:endParaRPr lang="de-DE"/>
          </a:p>
        </p:txBody>
      </p:sp>
    </p:spTree>
    <p:extLst>
      <p:ext uri="{BB962C8B-B14F-4D97-AF65-F5344CB8AC3E}">
        <p14:creationId xmlns:p14="http://schemas.microsoft.com/office/powerpoint/2010/main" val="19471781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B479CD-2AE3-4D0A-AAF2-1255B15B816C}"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9696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beispielhaft</a:t>
            </a:r>
            <a:r>
              <a:rPr lang="de-DE" baseline="0" dirty="0"/>
              <a:t> für Greven – Prognose zur Anzahl E-Autos, zu Anzahl Ladevorgängen im ö Raum, Entfernungen zu wichtigen Punkten, Karten mit Empfehlungen / Suchräumen</a:t>
            </a:r>
            <a:endParaRPr lang="de-DE" dirty="0"/>
          </a:p>
        </p:txBody>
      </p:sp>
      <p:sp>
        <p:nvSpPr>
          <p:cNvPr id="4" name="Foliennummernplatzhalter 3"/>
          <p:cNvSpPr>
            <a:spLocks noGrp="1"/>
          </p:cNvSpPr>
          <p:nvPr>
            <p:ph type="sldNum" sz="quarter" idx="10"/>
          </p:nvPr>
        </p:nvSpPr>
        <p:spPr/>
        <p:txBody>
          <a:bodyPr/>
          <a:lstStyle/>
          <a:p>
            <a:fld id="{AAB479CD-2AE3-4D0A-AAF2-1255B15B816C}" type="slidenum">
              <a:rPr lang="de-DE" smtClean="0"/>
              <a:pPr/>
              <a:t>25</a:t>
            </a:fld>
            <a:endParaRPr lang="de-DE"/>
          </a:p>
        </p:txBody>
      </p:sp>
    </p:spTree>
    <p:extLst>
      <p:ext uri="{BB962C8B-B14F-4D97-AF65-F5344CB8AC3E}">
        <p14:creationId xmlns:p14="http://schemas.microsoft.com/office/powerpoint/2010/main" val="2252830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AB479CD-2AE3-4D0A-AAF2-1255B15B816C}" type="slidenum">
              <a:rPr lang="de-DE" smtClean="0"/>
              <a:pPr/>
              <a:t>26</a:t>
            </a:fld>
            <a:endParaRPr lang="de-DE"/>
          </a:p>
        </p:txBody>
      </p:sp>
    </p:spTree>
    <p:extLst>
      <p:ext uri="{BB962C8B-B14F-4D97-AF65-F5344CB8AC3E}">
        <p14:creationId xmlns:p14="http://schemas.microsoft.com/office/powerpoint/2010/main" val="42497466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TOP 4</a:t>
            </a:r>
            <a:r>
              <a:rPr lang="de-DE" baseline="0" dirty="0"/>
              <a:t> / V.</a:t>
            </a:r>
            <a:endParaRPr lang="de-DE" dirty="0"/>
          </a:p>
        </p:txBody>
      </p:sp>
      <p:sp>
        <p:nvSpPr>
          <p:cNvPr id="4" name="Foliennummernplatzhalter 3"/>
          <p:cNvSpPr>
            <a:spLocks noGrp="1"/>
          </p:cNvSpPr>
          <p:nvPr>
            <p:ph type="sldNum" sz="quarter" idx="10"/>
          </p:nvPr>
        </p:nvSpPr>
        <p:spPr/>
        <p:txBody>
          <a:bodyPr/>
          <a:lstStyle/>
          <a:p>
            <a:fld id="{AAB479CD-2AE3-4D0A-AAF2-1255B15B816C}" type="slidenum">
              <a:rPr lang="de-DE" smtClean="0"/>
              <a:pPr/>
              <a:t>27</a:t>
            </a:fld>
            <a:endParaRPr lang="de-DE"/>
          </a:p>
        </p:txBody>
      </p:sp>
    </p:spTree>
    <p:extLst>
      <p:ext uri="{BB962C8B-B14F-4D97-AF65-F5344CB8AC3E}">
        <p14:creationId xmlns:p14="http://schemas.microsoft.com/office/powerpoint/2010/main" val="41528473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CBFA25-1E26-43D2-B9ED-50209340281F}"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69431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noGrp="1"/>
          </p:cNvSpPr>
          <p:nvPr>
            <p:ph type="sldNum" sz="quarter" idx="5"/>
          </p:nvPr>
        </p:nvSpPr>
        <p:spPr>
          <a:xfrm>
            <a:off x="0" y="0"/>
            <a:ext cx="0" cy="0"/>
          </a:xfrm>
        </p:spPr>
        <p:txBody>
          <a:bodyPr lIns="91433" tIns="91433" rIns="91433" bIns="45716" anchor="t"/>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fld id="{F5F638D2-D995-422B-A024-E159FA9F6C8F}" type="slidenum">
              <a:rPr lang="de-DE" altLang="de-DE"/>
              <a:pPr algn="l" eaLnBrk="1" hangingPunct="1"/>
              <a:t>31</a:t>
            </a:fld>
            <a:endParaRPr lang="de-DE" altLang="de-DE" sz="2400">
              <a:solidFill>
                <a:srgbClr val="000000"/>
              </a:solidFill>
            </a:endParaRPr>
          </a:p>
        </p:txBody>
      </p:sp>
      <p:sp>
        <p:nvSpPr>
          <p:cNvPr id="3" name="Rectangle 2"/>
          <p:cNvSpPr>
            <a:spLocks noGrp="1" noRot="1" noChangeAspect="1" noResize="1"/>
          </p:cNvSpPr>
          <p:nvPr>
            <p:ph type="sldImg"/>
          </p:nvPr>
        </p:nvSpPr>
        <p:spPr>
          <a:xfrm>
            <a:off x="0" y="0"/>
            <a:ext cx="0" cy="0"/>
          </a:xfrm>
          <a:solidFill>
            <a:schemeClr val="accent1"/>
          </a:solidFill>
          <a:ln w="25400">
            <a:solidFill>
              <a:schemeClr val="accent1">
                <a:shade val="50000"/>
              </a:schemeClr>
            </a:solidFill>
          </a:ln>
        </p:spPr>
      </p:sp>
      <p:sp>
        <p:nvSpPr>
          <p:cNvPr id="49156" name="Rectangle 3"/>
          <p:cNvSpPr>
            <a:spLocks noGrp="1"/>
          </p:cNvSpPr>
          <p:nvPr>
            <p:ph type="body" sz="quarter" idx="1"/>
          </p:nvPr>
        </p:nvSpPr>
        <p:spPr bwMode="auto">
          <a:xfrm>
            <a:off x="0" y="0"/>
            <a:ext cx="0" cy="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3" tIns="91433" rIns="91433" bIns="45716" numCol="1" anchor="t" anchorCtr="0" compatLnSpc="1">
            <a:prstTxWarp prst="textNoShape">
              <a:avLst/>
            </a:prstTxWarp>
            <a:normAutofit fontScale="25000" lnSpcReduction="20000"/>
          </a:bodyPr>
          <a:lstStyle/>
          <a:p>
            <a:pPr indent="1588" fontAlgn="auto">
              <a:spcBef>
                <a:spcPts val="0"/>
              </a:spcBef>
              <a:spcAft>
                <a:spcPts val="0"/>
              </a:spcAft>
              <a:buFont typeface="StarSymbol"/>
              <a:buNone/>
              <a:defRPr sz="1800"/>
            </a:pPr>
            <a:r>
              <a:rPr lang="de-DE"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Angebot von Haus im Glück und allen kreisangehörigen Städten und Gemeinden:</a:t>
            </a:r>
          </a:p>
          <a:p>
            <a:pPr indent="1588" fontAlgn="auto">
              <a:spcBef>
                <a:spcPts val="0"/>
              </a:spcBef>
              <a:spcAft>
                <a:spcPts val="0"/>
              </a:spcAft>
              <a:buFont typeface="Symbol" pitchFamily="18" charset="2"/>
              <a:buChar char="-"/>
              <a:defRPr sz="1800"/>
            </a:pPr>
            <a:r>
              <a:rPr lang="de-DE"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 </a:t>
            </a:r>
            <a:r>
              <a:rPr lang="de-D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Gemeinsame Öffentlichkeitsarbeit und   </a:t>
            </a:r>
            <a:br>
              <a:rPr lang="de-D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br>
            <a:r>
              <a:rPr lang="de-D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  Informationsveranstaltungen</a:t>
            </a:r>
          </a:p>
          <a:p>
            <a:pPr indent="1588" fontAlgn="auto">
              <a:spcBef>
                <a:spcPts val="0"/>
              </a:spcBef>
              <a:spcAft>
                <a:spcPts val="0"/>
              </a:spcAft>
              <a:buFont typeface="Symbol" pitchFamily="18" charset="2"/>
              <a:buChar char="-"/>
              <a:defRPr sz="1800"/>
            </a:pPr>
            <a:r>
              <a:rPr lang="de-D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 Rahmenvereinbarung mit Thermografen</a:t>
            </a:r>
          </a:p>
          <a:p>
            <a:pPr indent="1588" fontAlgn="auto">
              <a:spcBef>
                <a:spcPts val="0"/>
              </a:spcBef>
              <a:spcAft>
                <a:spcPts val="0"/>
              </a:spcAft>
              <a:buFont typeface="Symbol" pitchFamily="18" charset="2"/>
              <a:buChar char="-"/>
              <a:defRPr sz="1800"/>
            </a:pPr>
            <a:r>
              <a:rPr lang="de-D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 Kosten: 145 € für freistehendes EFH</a:t>
            </a:r>
          </a:p>
          <a:p>
            <a:pPr indent="1588" fontAlgn="auto">
              <a:spcBef>
                <a:spcPts val="0"/>
              </a:spcBef>
              <a:spcAft>
                <a:spcPts val="0"/>
              </a:spcAft>
              <a:buFont typeface="Symbol" pitchFamily="18" charset="2"/>
              <a:buChar char="-"/>
              <a:defRPr sz="1800"/>
            </a:pPr>
            <a:endParaRPr lang="de-D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endParaRPr>
          </a:p>
          <a:p>
            <a:pPr indent="1588" fontAlgn="auto">
              <a:spcBef>
                <a:spcPts val="0"/>
              </a:spcBef>
              <a:spcAft>
                <a:spcPts val="0"/>
              </a:spcAft>
              <a:buFont typeface="StarSymbol"/>
              <a:buNone/>
              <a:defRPr sz="1800"/>
            </a:pPr>
            <a:r>
              <a:rPr lang="de-DE"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Bestandteile der Thermografie-Aktion:</a:t>
            </a:r>
          </a:p>
          <a:p>
            <a:pPr indent="1588" fontAlgn="auto">
              <a:spcBef>
                <a:spcPts val="0"/>
              </a:spcBef>
              <a:spcAft>
                <a:spcPts val="0"/>
              </a:spcAft>
              <a:buFont typeface="Symbol" pitchFamily="18" charset="2"/>
              <a:buChar char="-"/>
              <a:defRPr sz="1800"/>
            </a:pPr>
            <a:r>
              <a:rPr lang="de-D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 Einführungs- und   </a:t>
            </a:r>
            <a:br>
              <a:rPr lang="de-D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br>
            <a:r>
              <a:rPr lang="de-D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  Abschlussveranstaltungen</a:t>
            </a:r>
          </a:p>
          <a:p>
            <a:pPr indent="1588" fontAlgn="auto">
              <a:spcBef>
                <a:spcPts val="0"/>
              </a:spcBef>
              <a:spcAft>
                <a:spcPts val="0"/>
              </a:spcAft>
              <a:buFont typeface="Symbol" pitchFamily="18" charset="2"/>
              <a:buChar char="-"/>
              <a:defRPr sz="1800"/>
            </a:pPr>
            <a:r>
              <a:rPr lang="de-D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 Aufnahme von 4-6 Wärmebildern</a:t>
            </a:r>
          </a:p>
          <a:p>
            <a:pPr indent="1588" fontAlgn="auto">
              <a:spcBef>
                <a:spcPts val="0"/>
              </a:spcBef>
              <a:spcAft>
                <a:spcPts val="0"/>
              </a:spcAft>
              <a:buFont typeface="Symbol" pitchFamily="18" charset="2"/>
              <a:buChar char="-"/>
              <a:defRPr sz="1800"/>
            </a:pPr>
            <a:r>
              <a:rPr lang="de-D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 Thermografie-Bericht</a:t>
            </a:r>
          </a:p>
          <a:p>
            <a:pPr indent="1588" fontAlgn="auto">
              <a:spcBef>
                <a:spcPts val="0"/>
              </a:spcBef>
              <a:spcAft>
                <a:spcPts val="0"/>
              </a:spcAft>
              <a:buFont typeface="Symbol" pitchFamily="18" charset="2"/>
              <a:buChar char="-"/>
              <a:defRPr sz="1800"/>
            </a:pPr>
            <a:r>
              <a:rPr lang="de-D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 Auswerte-Veranstaltungen</a:t>
            </a:r>
          </a:p>
          <a:p>
            <a:pPr indent="1588" fontAlgn="auto">
              <a:spcBef>
                <a:spcPts val="0"/>
              </a:spcBef>
              <a:spcAft>
                <a:spcPts val="0"/>
              </a:spcAft>
              <a:buFont typeface="Symbol" pitchFamily="18" charset="2"/>
              <a:buChar char="-"/>
              <a:defRPr sz="1800"/>
            </a:pPr>
            <a:endParaRPr lang="de-D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endParaRPr>
          </a:p>
          <a:p>
            <a:pPr eaLnBrk="1">
              <a:spcBef>
                <a:spcPct val="0"/>
              </a:spcBef>
            </a:pPr>
            <a:endParaRPr lang="de-DE" altLang="de-DE" dirty="0">
              <a:solidFill>
                <a:srgbClr val="000000"/>
              </a:solidFill>
              <a:latin typeface="Arial" panose="020B0604020202020204" pitchFamily="34" charset="0"/>
              <a:cs typeface="Mangal" panose="02040503050203030202" pitchFamily="18" charset="0"/>
            </a:endParaRPr>
          </a:p>
        </p:txBody>
      </p:sp>
    </p:spTree>
    <p:extLst>
      <p:ext uri="{BB962C8B-B14F-4D97-AF65-F5344CB8AC3E}">
        <p14:creationId xmlns:p14="http://schemas.microsoft.com/office/powerpoint/2010/main" val="1600306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Was können Sie in Ihrer Kommune bewirken?</a:t>
            </a:r>
          </a:p>
          <a:p>
            <a:r>
              <a:rPr lang="de-DE" dirty="0"/>
              <a:t>Was können Sie von Ihrer K. , Kreis einfordern?</a:t>
            </a:r>
          </a:p>
        </p:txBody>
      </p:sp>
      <p:sp>
        <p:nvSpPr>
          <p:cNvPr id="4" name="Foliennummernplatzhalter 3"/>
          <p:cNvSpPr>
            <a:spLocks noGrp="1"/>
          </p:cNvSpPr>
          <p:nvPr>
            <p:ph type="sldNum" sz="quarter" idx="5"/>
          </p:nvPr>
        </p:nvSpPr>
        <p:spPr/>
        <p:txBody>
          <a:bodyPr/>
          <a:lstStyle/>
          <a:p>
            <a:fld id="{32E898BB-C2AD-444C-ACDC-432735EC066B}" type="slidenum">
              <a:rPr lang="de-DE" smtClean="0"/>
              <a:pPr/>
              <a:t>3</a:t>
            </a:fld>
            <a:endParaRPr lang="de-DE"/>
          </a:p>
        </p:txBody>
      </p:sp>
    </p:spTree>
    <p:extLst>
      <p:ext uri="{BB962C8B-B14F-4D97-AF65-F5344CB8AC3E}">
        <p14:creationId xmlns:p14="http://schemas.microsoft.com/office/powerpoint/2010/main" val="1351775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aseline="0" dirty="0">
              <a:solidFill>
                <a:srgbClr val="5F5F5F"/>
              </a:solidFill>
              <a:latin typeface="Verdana" pitchFamily="34" charset="0"/>
              <a:ea typeface="Verdana" pitchFamily="34" charset="0"/>
              <a:cs typeface="Verdana" pitchFamily="34" charset="0"/>
            </a:endParaRPr>
          </a:p>
          <a:p>
            <a:endParaRPr lang="de-DE" dirty="0"/>
          </a:p>
        </p:txBody>
      </p:sp>
      <p:sp>
        <p:nvSpPr>
          <p:cNvPr id="4" name="Foliennummernplatzhalter 3"/>
          <p:cNvSpPr>
            <a:spLocks noGrp="1"/>
          </p:cNvSpPr>
          <p:nvPr>
            <p:ph type="sldNum" sz="quarter" idx="10"/>
          </p:nvPr>
        </p:nvSpPr>
        <p:spPr/>
        <p:txBody>
          <a:bodyPr/>
          <a:lstStyle/>
          <a:p>
            <a:fld id="{32E898BB-C2AD-444C-ACDC-432735EC066B}" type="slidenum">
              <a:rPr lang="de-DE" smtClean="0"/>
              <a:t>32</a:t>
            </a:fld>
            <a:endParaRPr lang="de-DE"/>
          </a:p>
        </p:txBody>
      </p:sp>
    </p:spTree>
    <p:extLst>
      <p:ext uri="{BB962C8B-B14F-4D97-AF65-F5344CB8AC3E}">
        <p14:creationId xmlns:p14="http://schemas.microsoft.com/office/powerpoint/2010/main" val="224437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AB479CD-2AE3-4D0A-AAF2-1255B15B816C}" type="slidenum">
              <a:rPr lang="de-DE" smtClean="0"/>
              <a:pPr/>
              <a:t>33</a:t>
            </a:fld>
            <a:endParaRPr lang="de-DE"/>
          </a:p>
        </p:txBody>
      </p:sp>
    </p:spTree>
    <p:extLst>
      <p:ext uri="{BB962C8B-B14F-4D97-AF65-F5344CB8AC3E}">
        <p14:creationId xmlns:p14="http://schemas.microsoft.com/office/powerpoint/2010/main" val="36020407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AB479CD-2AE3-4D0A-AAF2-1255B15B816C}" type="slidenum">
              <a:rPr lang="de-DE" smtClean="0"/>
              <a:pPr/>
              <a:t>34</a:t>
            </a:fld>
            <a:endParaRPr lang="de-DE"/>
          </a:p>
        </p:txBody>
      </p:sp>
    </p:spTree>
    <p:extLst>
      <p:ext uri="{BB962C8B-B14F-4D97-AF65-F5344CB8AC3E}">
        <p14:creationId xmlns:p14="http://schemas.microsoft.com/office/powerpoint/2010/main" val="7523175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Masterplan in „“</a:t>
            </a:r>
          </a:p>
          <a:p>
            <a:endParaRPr lang="de-DE" dirty="0"/>
          </a:p>
          <a:p>
            <a:r>
              <a:rPr lang="de-DE" dirty="0"/>
              <a:t>Wir haben Akteure unterstützt</a:t>
            </a:r>
          </a:p>
        </p:txBody>
      </p:sp>
      <p:sp>
        <p:nvSpPr>
          <p:cNvPr id="4" name="Foliennummernplatzhalter 3"/>
          <p:cNvSpPr>
            <a:spLocks noGrp="1"/>
          </p:cNvSpPr>
          <p:nvPr>
            <p:ph type="sldNum" sz="quarter" idx="5"/>
          </p:nvPr>
        </p:nvSpPr>
        <p:spPr/>
        <p:txBody>
          <a:bodyPr/>
          <a:lstStyle/>
          <a:p>
            <a:fld id="{32E898BB-C2AD-444C-ACDC-432735EC066B}" type="slidenum">
              <a:rPr lang="de-DE" smtClean="0"/>
              <a:t>36</a:t>
            </a:fld>
            <a:endParaRPr lang="de-DE"/>
          </a:p>
        </p:txBody>
      </p:sp>
    </p:spTree>
    <p:extLst>
      <p:ext uri="{BB962C8B-B14F-4D97-AF65-F5344CB8AC3E}">
        <p14:creationId xmlns:p14="http://schemas.microsoft.com/office/powerpoint/2010/main" val="25642058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Öffentlich werden durch „schöne Projekte“#</a:t>
            </a:r>
          </a:p>
          <a:p>
            <a:endParaRPr lang="de-DE" dirty="0"/>
          </a:p>
          <a:p>
            <a:r>
              <a:rPr lang="de-DE" dirty="0"/>
              <a:t>Der „Vorteil“ kann auch nicht monetär sein</a:t>
            </a:r>
          </a:p>
          <a:p>
            <a:endParaRPr lang="de-DE" dirty="0"/>
          </a:p>
          <a:p>
            <a:endParaRPr lang="de-DE" dirty="0"/>
          </a:p>
        </p:txBody>
      </p:sp>
      <p:sp>
        <p:nvSpPr>
          <p:cNvPr id="4" name="Foliennummernplatzhalter 3"/>
          <p:cNvSpPr>
            <a:spLocks noGrp="1"/>
          </p:cNvSpPr>
          <p:nvPr>
            <p:ph type="sldNum" sz="quarter" idx="5"/>
          </p:nvPr>
        </p:nvSpPr>
        <p:spPr/>
        <p:txBody>
          <a:bodyPr/>
          <a:lstStyle/>
          <a:p>
            <a:fld id="{32E898BB-C2AD-444C-ACDC-432735EC066B}" type="slidenum">
              <a:rPr lang="de-DE" smtClean="0"/>
              <a:t>37</a:t>
            </a:fld>
            <a:endParaRPr lang="de-DE"/>
          </a:p>
        </p:txBody>
      </p:sp>
    </p:spTree>
    <p:extLst>
      <p:ext uri="{BB962C8B-B14F-4D97-AF65-F5344CB8AC3E}">
        <p14:creationId xmlns:p14="http://schemas.microsoft.com/office/powerpoint/2010/main" val="35038875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C7CBFA25-1E26-43D2-B9ED-50209340281F}" type="slidenum">
              <a:rPr lang="de-DE" smtClean="0"/>
              <a:t>38</a:t>
            </a:fld>
            <a:endParaRPr lang="de-DE"/>
          </a:p>
        </p:txBody>
      </p:sp>
    </p:spTree>
    <p:extLst>
      <p:ext uri="{BB962C8B-B14F-4D97-AF65-F5344CB8AC3E}">
        <p14:creationId xmlns:p14="http://schemas.microsoft.com/office/powerpoint/2010/main" val="5770084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AB479CD-2AE3-4D0A-AAF2-1255B15B816C}" type="slidenum">
              <a:rPr lang="de-DE" smtClean="0"/>
              <a:pPr/>
              <a:t>40</a:t>
            </a:fld>
            <a:endParaRPr lang="de-DE"/>
          </a:p>
        </p:txBody>
      </p:sp>
    </p:spTree>
    <p:extLst>
      <p:ext uri="{BB962C8B-B14F-4D97-AF65-F5344CB8AC3E}">
        <p14:creationId xmlns:p14="http://schemas.microsoft.com/office/powerpoint/2010/main" val="15640829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r>
              <a:rPr lang="de-DE" dirty="0"/>
              <a:t>Neben</a:t>
            </a:r>
            <a:r>
              <a:rPr lang="de-DE" baseline="0" dirty="0"/>
              <a:t> einer finanziellen Beteiligung kann jeder den regionalen Stromausbau unterstützen.</a:t>
            </a:r>
          </a:p>
          <a:p>
            <a:r>
              <a:rPr lang="de-DE" baseline="0" dirty="0"/>
              <a:t>Wir haben vom Kreis ST vor Jahren eine eigene Strommarke erschaffen</a:t>
            </a:r>
            <a:endParaRPr lang="de-DE" dirty="0"/>
          </a:p>
          <a:p>
            <a:endParaRPr lang="de-DE" dirty="0"/>
          </a:p>
          <a:p>
            <a:r>
              <a:rPr lang="de-DE" dirty="0"/>
              <a:t>Stadtwerke</a:t>
            </a:r>
            <a:r>
              <a:rPr lang="de-DE" baseline="0" dirty="0"/>
              <a:t> </a:t>
            </a:r>
            <a:r>
              <a:rPr lang="de-DE" baseline="0" dirty="0" err="1"/>
              <a:t>Tecklenburger</a:t>
            </a:r>
            <a:r>
              <a:rPr lang="de-DE" baseline="0" dirty="0"/>
              <a:t> Land  und alle anderen sind dabei – Sie kaufen damit den Windstrom, den Sie hier vor Ort selbst erzeugen</a:t>
            </a:r>
            <a:endParaRPr lang="de-DE" dirty="0"/>
          </a:p>
        </p:txBody>
      </p:sp>
      <p:sp>
        <p:nvSpPr>
          <p:cNvPr id="4" name="Foliennummernplatzhalter 3"/>
          <p:cNvSpPr>
            <a:spLocks noGrp="1"/>
          </p:cNvSpPr>
          <p:nvPr>
            <p:ph type="sldNum" sz="quarter" idx="10"/>
          </p:nvPr>
        </p:nvSpPr>
        <p:spPr/>
        <p:txBody>
          <a:bodyPr/>
          <a:lstStyle/>
          <a:p>
            <a:fld id="{27E8603F-B51B-4EAF-8109-B0CF9B75174C}" type="slidenum">
              <a:rPr lang="de-DE" smtClean="0"/>
              <a:pPr/>
              <a:t>41</a:t>
            </a:fld>
            <a:endParaRPr lang="de-DE"/>
          </a:p>
        </p:txBody>
      </p:sp>
    </p:spTree>
    <p:extLst>
      <p:ext uri="{BB962C8B-B14F-4D97-AF65-F5344CB8AC3E}">
        <p14:creationId xmlns:p14="http://schemas.microsoft.com/office/powerpoint/2010/main" val="16792777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71600" y="1143000"/>
            <a:ext cx="4114800" cy="3086100"/>
          </a:xfrm>
        </p:spPr>
      </p:sp>
      <p:sp>
        <p:nvSpPr>
          <p:cNvPr id="3" name="Notizenplatzhalter 2"/>
          <p:cNvSpPr>
            <a:spLocks noGrp="1"/>
          </p:cNvSpPr>
          <p:nvPr>
            <p:ph type="body" idx="1"/>
          </p:nvPr>
        </p:nvSpPr>
        <p:spPr/>
        <p:txBody>
          <a:bodyPr/>
          <a:lstStyle/>
          <a:p>
            <a:pPr defTabSz="457166"/>
            <a:r>
              <a:rPr lang="de-DE" sz="1800" dirty="0"/>
              <a:t>Das Projekt schließt an das Projekt „Dorfladen – all inclusive“ an und führt die begonnenen Prozesse fort. Aufbauend auf die Ergebnisse des ersten Projektes soll in diesem Nachfolgeprojekt die weitere Entwicklung der Dorfläden gefördert und unterstützt werden. Am Ziel des Aufbaus und der Entwicklung eines Dorfladenverbundsystems mit den Dorfläden in </a:t>
            </a:r>
            <a:r>
              <a:rPr lang="de-DE" sz="1800" dirty="0" err="1"/>
              <a:t>Dörenthe</a:t>
            </a:r>
            <a:r>
              <a:rPr lang="de-DE" sz="1800" dirty="0"/>
              <a:t>, Schale, </a:t>
            </a:r>
            <a:r>
              <a:rPr lang="de-DE" sz="1800" dirty="0" err="1"/>
              <a:t>Gimbte</a:t>
            </a:r>
            <a:r>
              <a:rPr lang="de-DE" sz="1800" dirty="0"/>
              <a:t> und </a:t>
            </a:r>
            <a:r>
              <a:rPr lang="de-DE" sz="1800" dirty="0" err="1"/>
              <a:t>Rodde</a:t>
            </a:r>
            <a:r>
              <a:rPr lang="de-DE" sz="1800" dirty="0"/>
              <a:t> wird festgehalten.</a:t>
            </a:r>
          </a:p>
          <a:p>
            <a:endParaRPr lang="de-DE" sz="1800" dirty="0"/>
          </a:p>
          <a:p>
            <a:r>
              <a:rPr lang="de-DE" sz="1800" dirty="0"/>
              <a:t>Ziele:</a:t>
            </a:r>
            <a:br>
              <a:rPr lang="de-DE" sz="1800" dirty="0"/>
            </a:br>
            <a:r>
              <a:rPr lang="de-DE" sz="1800" dirty="0"/>
              <a:t>Dauerhafte Sicherung der Nahversorgung in Dörfern und kleineren Gemeinden</a:t>
            </a:r>
          </a:p>
          <a:p>
            <a:r>
              <a:rPr lang="de-DE" sz="1800" dirty="0"/>
              <a:t>Bindung der Kaufkraft und Stärkung des regionalen Handels</a:t>
            </a:r>
          </a:p>
          <a:p>
            <a:r>
              <a:rPr lang="de-DE" sz="1800" dirty="0"/>
              <a:t>Schaffung von sozialen und kommunikativen Treffpunkten für junge Familien und ältere Menschen (um der Vereinsamung entgegen zu wirken)</a:t>
            </a:r>
          </a:p>
          <a:p>
            <a:r>
              <a:rPr lang="de-DE" sz="1800" dirty="0"/>
              <a:t>Förderung des bürgerschaftlichen Engagements</a:t>
            </a:r>
          </a:p>
          <a:p>
            <a:r>
              <a:rPr lang="de-DE" sz="1800" dirty="0"/>
              <a:t>Ermöglichung von Teilhabe an Arbeit und gesellschaftliche Integration durch die Schaffung neuer Arbeitsplätze für am Arbeitsmarkt benachteiligte Menschen (Schwerbehinderte, Langzeitarbeitslose)</a:t>
            </a:r>
          </a:p>
          <a:p>
            <a:r>
              <a:rPr lang="de-DE" sz="1800" dirty="0"/>
              <a:t>Fördervolumen ca. 180.000 Dorfläden</a:t>
            </a:r>
            <a:r>
              <a:rPr lang="de-DE" sz="1800" baseline="0" dirty="0"/>
              <a:t> all incl. I und II</a:t>
            </a:r>
          </a:p>
          <a:p>
            <a:endParaRPr lang="de-DE" sz="1800" dirty="0"/>
          </a:p>
          <a:p>
            <a:pPr defTabSz="457166"/>
            <a:endParaRPr lang="de-DE" sz="180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27E8603F-B51B-4EAF-8109-B0CF9B75174C}" type="slidenum">
              <a:rPr lang="de-DE" smtClean="0"/>
              <a:pPr/>
              <a:t>43</a:t>
            </a:fld>
            <a:endParaRPr lang="de-DE"/>
          </a:p>
        </p:txBody>
      </p:sp>
    </p:spTree>
    <p:extLst>
      <p:ext uri="{BB962C8B-B14F-4D97-AF65-F5344CB8AC3E}">
        <p14:creationId xmlns:p14="http://schemas.microsoft.com/office/powerpoint/2010/main" val="15173350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Stand Oktober 2021</a:t>
            </a:r>
          </a:p>
        </p:txBody>
      </p:sp>
      <p:sp>
        <p:nvSpPr>
          <p:cNvPr id="4" name="Foliennummernplatzhalter 3"/>
          <p:cNvSpPr>
            <a:spLocks noGrp="1"/>
          </p:cNvSpPr>
          <p:nvPr>
            <p:ph type="sldNum" sz="quarter" idx="5"/>
          </p:nvPr>
        </p:nvSpPr>
        <p:spPr/>
        <p:txBody>
          <a:bodyPr/>
          <a:lstStyle/>
          <a:p>
            <a:fld id="{32E898BB-C2AD-444C-ACDC-432735EC066B}" type="slidenum">
              <a:rPr lang="de-DE" smtClean="0"/>
              <a:pPr/>
              <a:t>44</a:t>
            </a:fld>
            <a:endParaRPr lang="de-DE"/>
          </a:p>
        </p:txBody>
      </p:sp>
    </p:spTree>
    <p:extLst>
      <p:ext uri="{BB962C8B-B14F-4D97-AF65-F5344CB8AC3E}">
        <p14:creationId xmlns:p14="http://schemas.microsoft.com/office/powerpoint/2010/main" val="2139243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AAB479CD-2AE3-4D0A-AAF2-1255B15B816C}" type="slidenum">
              <a:rPr lang="de-DE" smtClean="0"/>
              <a:pPr/>
              <a:t>4</a:t>
            </a:fld>
            <a:endParaRPr lang="de-DE"/>
          </a:p>
        </p:txBody>
      </p:sp>
    </p:spTree>
    <p:extLst>
      <p:ext uri="{BB962C8B-B14F-4D97-AF65-F5344CB8AC3E}">
        <p14:creationId xmlns:p14="http://schemas.microsoft.com/office/powerpoint/2010/main" val="3694820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err="1">
                <a:solidFill>
                  <a:srgbClr val="F57913"/>
                </a:solidFill>
                <a:latin typeface="Verdana" pitchFamily="34" charset="0"/>
                <a:ea typeface="Verdana" pitchFamily="34" charset="0"/>
                <a:cs typeface="Verdana" pitchFamily="34" charset="0"/>
              </a:rPr>
              <a:t>We</a:t>
            </a:r>
            <a:r>
              <a:rPr lang="de-DE" sz="1200" dirty="0">
                <a:solidFill>
                  <a:srgbClr val="F57913"/>
                </a:solidFill>
                <a:latin typeface="Verdana" pitchFamily="34" charset="0"/>
                <a:ea typeface="Verdana" pitchFamily="34" charset="0"/>
                <a:cs typeface="Verdana" pitchFamily="34" charset="0"/>
              </a:rPr>
              <a:t> </a:t>
            </a:r>
            <a:r>
              <a:rPr lang="de-DE" sz="1200" dirty="0" err="1">
                <a:solidFill>
                  <a:srgbClr val="F57913"/>
                </a:solidFill>
                <a:latin typeface="Verdana" pitchFamily="34" charset="0"/>
                <a:ea typeface="Verdana" pitchFamily="34" charset="0"/>
                <a:cs typeface="Verdana" pitchFamily="34" charset="0"/>
              </a:rPr>
              <a:t>have</a:t>
            </a:r>
            <a:r>
              <a:rPr lang="de-DE" sz="1200" dirty="0">
                <a:solidFill>
                  <a:srgbClr val="F57913"/>
                </a:solidFill>
                <a:latin typeface="Verdana" pitchFamily="34" charset="0"/>
                <a:ea typeface="Verdana" pitchFamily="34" charset="0"/>
                <a:cs typeface="Verdana" pitchFamily="34" charset="0"/>
              </a:rPr>
              <a:t> </a:t>
            </a:r>
            <a:r>
              <a:rPr lang="de-DE" sz="1200" dirty="0" err="1">
                <a:solidFill>
                  <a:srgbClr val="F57913"/>
                </a:solidFill>
                <a:latin typeface="Verdana" pitchFamily="34" charset="0"/>
                <a:ea typeface="Verdana" pitchFamily="34" charset="0"/>
                <a:cs typeface="Verdana" pitchFamily="34" charset="0"/>
              </a:rPr>
              <a:t>to</a:t>
            </a:r>
            <a:r>
              <a:rPr lang="de-DE" sz="1200" dirty="0">
                <a:solidFill>
                  <a:srgbClr val="F57913"/>
                </a:solidFill>
                <a:latin typeface="Verdana" pitchFamily="34" charset="0"/>
                <a:ea typeface="Verdana" pitchFamily="34" charset="0"/>
                <a:cs typeface="Verdana" pitchFamily="34" charset="0"/>
              </a:rPr>
              <a:t> </a:t>
            </a:r>
            <a:r>
              <a:rPr lang="de-DE" sz="1200" dirty="0" err="1">
                <a:solidFill>
                  <a:srgbClr val="F57913"/>
                </a:solidFill>
                <a:latin typeface="Verdana" pitchFamily="34" charset="0"/>
                <a:ea typeface="Verdana" pitchFamily="34" charset="0"/>
                <a:cs typeface="Verdana" pitchFamily="34" charset="0"/>
              </a:rPr>
              <a:t>halve</a:t>
            </a:r>
            <a:r>
              <a:rPr lang="de-DE" sz="1200" dirty="0">
                <a:solidFill>
                  <a:srgbClr val="F57913"/>
                </a:solidFill>
                <a:latin typeface="Verdana" pitchFamily="34" charset="0"/>
                <a:ea typeface="Verdana" pitchFamily="34" charset="0"/>
                <a:cs typeface="Verdana" pitchFamily="34" charset="0"/>
              </a:rPr>
              <a:t> </a:t>
            </a:r>
            <a:r>
              <a:rPr lang="de-DE" sz="1200" dirty="0" err="1">
                <a:solidFill>
                  <a:srgbClr val="F57913"/>
                </a:solidFill>
                <a:latin typeface="Verdana" pitchFamily="34" charset="0"/>
                <a:ea typeface="Verdana" pitchFamily="34" charset="0"/>
                <a:cs typeface="Verdana" pitchFamily="34" charset="0"/>
              </a:rPr>
              <a:t>the</a:t>
            </a:r>
            <a:r>
              <a:rPr lang="de-DE" sz="1200" dirty="0">
                <a:solidFill>
                  <a:srgbClr val="F57913"/>
                </a:solidFill>
                <a:latin typeface="Verdana" pitchFamily="34" charset="0"/>
                <a:ea typeface="Verdana" pitchFamily="34" charset="0"/>
                <a:cs typeface="Verdana" pitchFamily="34" charset="0"/>
              </a:rPr>
              <a:t> </a:t>
            </a:r>
            <a:r>
              <a:rPr lang="de-DE" sz="1200" dirty="0" err="1">
                <a:solidFill>
                  <a:srgbClr val="F57913"/>
                </a:solidFill>
                <a:latin typeface="Verdana" pitchFamily="34" charset="0"/>
                <a:ea typeface="Verdana" pitchFamily="34" charset="0"/>
                <a:cs typeface="Verdana" pitchFamily="34" charset="0"/>
              </a:rPr>
              <a:t>energy</a:t>
            </a:r>
            <a:r>
              <a:rPr lang="de-DE" sz="1200" dirty="0">
                <a:solidFill>
                  <a:srgbClr val="F57913"/>
                </a:solidFill>
                <a:latin typeface="Verdana" pitchFamily="34" charset="0"/>
                <a:ea typeface="Verdana" pitchFamily="34" charset="0"/>
                <a:cs typeface="Verdana" pitchFamily="34" charset="0"/>
              </a:rPr>
              <a:t> </a:t>
            </a:r>
            <a:r>
              <a:rPr lang="de-DE" sz="1200" dirty="0" err="1">
                <a:solidFill>
                  <a:srgbClr val="F57913"/>
                </a:solidFill>
                <a:latin typeface="Verdana" pitchFamily="34" charset="0"/>
                <a:ea typeface="Verdana" pitchFamily="34" charset="0"/>
                <a:cs typeface="Verdana" pitchFamily="34" charset="0"/>
              </a:rPr>
              <a:t>consumption</a:t>
            </a:r>
            <a:r>
              <a:rPr lang="de-DE" sz="1200" dirty="0">
                <a:solidFill>
                  <a:srgbClr val="F57913"/>
                </a:solidFill>
                <a:latin typeface="Verdana" pitchFamily="34" charset="0"/>
                <a:ea typeface="Verdana" pitchFamily="34" charset="0"/>
                <a:cs typeface="Verdana" pitchFamily="34" charset="0"/>
              </a:rPr>
              <a:t>!  </a:t>
            </a:r>
          </a:p>
          <a:p>
            <a:endParaRPr lang="de-DE" dirty="0"/>
          </a:p>
        </p:txBody>
      </p:sp>
      <p:sp>
        <p:nvSpPr>
          <p:cNvPr id="4" name="Foliennummernplatzhalter 3"/>
          <p:cNvSpPr>
            <a:spLocks noGrp="1"/>
          </p:cNvSpPr>
          <p:nvPr>
            <p:ph type="sldNum" sz="quarter" idx="10"/>
          </p:nvPr>
        </p:nvSpPr>
        <p:spPr/>
        <p:txBody>
          <a:bodyPr/>
          <a:lstStyle/>
          <a:p>
            <a:fld id="{C7CBFA25-1E26-43D2-B9ED-50209340281F}" type="slidenum">
              <a:rPr lang="de-DE" smtClean="0"/>
              <a:t>47</a:t>
            </a:fld>
            <a:endParaRPr lang="de-DE"/>
          </a:p>
        </p:txBody>
      </p:sp>
    </p:spTree>
    <p:extLst>
      <p:ext uri="{BB962C8B-B14F-4D97-AF65-F5344CB8AC3E}">
        <p14:creationId xmlns:p14="http://schemas.microsoft.com/office/powerpoint/2010/main" val="11185709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7FB88BB-1805-4222-AF64-43C75365DA6E}" type="slidenum">
              <a:rPr lang="de-DE" smtClean="0"/>
              <a:pPr/>
              <a:t>48</a:t>
            </a:fld>
            <a:endParaRPr lang="de-DE"/>
          </a:p>
        </p:txBody>
      </p:sp>
    </p:spTree>
    <p:extLst>
      <p:ext uri="{BB962C8B-B14F-4D97-AF65-F5344CB8AC3E}">
        <p14:creationId xmlns:p14="http://schemas.microsoft.com/office/powerpoint/2010/main" val="28771977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Für die Wegeplanung: was sind die Rahmenbedingungen ?</a:t>
            </a:r>
          </a:p>
          <a:p>
            <a:endParaRPr lang="de-DE" dirty="0"/>
          </a:p>
          <a:p>
            <a:r>
              <a:rPr lang="de-DE" b="1" dirty="0"/>
              <a:t>Das war unser Ausgangspunkt 2011 </a:t>
            </a:r>
            <a:r>
              <a:rPr lang="de-DE" dirty="0"/>
              <a:t>schätze ich</a:t>
            </a:r>
          </a:p>
          <a:p>
            <a:endParaRPr lang="de-DE" dirty="0"/>
          </a:p>
          <a:p>
            <a:r>
              <a:rPr lang="de-DE" dirty="0"/>
              <a:t>Wo haben wir Chancen?</a:t>
            </a:r>
          </a:p>
          <a:p>
            <a:r>
              <a:rPr lang="de-DE" dirty="0"/>
              <a:t>Wo konzentrieren wir unsere kraft?</a:t>
            </a:r>
          </a:p>
        </p:txBody>
      </p:sp>
      <p:sp>
        <p:nvSpPr>
          <p:cNvPr id="4" name="Foliennummernplatzhalter 3"/>
          <p:cNvSpPr>
            <a:spLocks noGrp="1"/>
          </p:cNvSpPr>
          <p:nvPr>
            <p:ph type="sldNum" sz="quarter" idx="5"/>
          </p:nvPr>
        </p:nvSpPr>
        <p:spPr/>
        <p:txBody>
          <a:bodyPr/>
          <a:lstStyle/>
          <a:p>
            <a:fld id="{32E898BB-C2AD-444C-ACDC-432735EC066B}" type="slidenum">
              <a:rPr lang="de-DE" smtClean="0"/>
              <a:t>49</a:t>
            </a:fld>
            <a:endParaRPr lang="de-DE"/>
          </a:p>
        </p:txBody>
      </p:sp>
    </p:spTree>
    <p:extLst>
      <p:ext uri="{BB962C8B-B14F-4D97-AF65-F5344CB8AC3E}">
        <p14:creationId xmlns:p14="http://schemas.microsoft.com/office/powerpoint/2010/main" val="9385077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Ausgangsposition aus dem Masterplan </a:t>
            </a:r>
          </a:p>
          <a:p>
            <a:r>
              <a:rPr lang="de-DE" dirty="0"/>
              <a:t>Masterplanförderung 2012-18</a:t>
            </a:r>
          </a:p>
          <a:p>
            <a:endParaRPr lang="de-DE" dirty="0"/>
          </a:p>
          <a:p>
            <a:r>
              <a:rPr lang="de-DE" dirty="0"/>
              <a:t>Berechnungen</a:t>
            </a:r>
          </a:p>
          <a:p>
            <a:endParaRPr lang="de-DE" dirty="0"/>
          </a:p>
          <a:p>
            <a:r>
              <a:rPr lang="de-DE" dirty="0"/>
              <a:t>Potenziale – Erzeugung und Verbrauch</a:t>
            </a:r>
          </a:p>
          <a:p>
            <a:endParaRPr lang="de-DE" dirty="0"/>
          </a:p>
          <a:p>
            <a:r>
              <a:rPr lang="de-DE" dirty="0"/>
              <a:t>Wie ist es aktuell?</a:t>
            </a:r>
          </a:p>
          <a:p>
            <a:r>
              <a:rPr lang="de-DE" dirty="0"/>
              <a:t>Besonderheit </a:t>
            </a:r>
          </a:p>
        </p:txBody>
      </p:sp>
      <p:sp>
        <p:nvSpPr>
          <p:cNvPr id="4" name="Foliennummernplatzhalter 3"/>
          <p:cNvSpPr>
            <a:spLocks noGrp="1"/>
          </p:cNvSpPr>
          <p:nvPr>
            <p:ph type="sldNum" sz="quarter" idx="10"/>
          </p:nvPr>
        </p:nvSpPr>
        <p:spPr/>
        <p:txBody>
          <a:bodyPr/>
          <a:lstStyle/>
          <a:p>
            <a:fld id="{27E8603F-B51B-4EAF-8109-B0CF9B75174C}" type="slidenum">
              <a:rPr lang="de-DE" smtClean="0"/>
              <a:pPr/>
              <a:t>50</a:t>
            </a:fld>
            <a:endParaRPr lang="de-DE"/>
          </a:p>
        </p:txBody>
      </p:sp>
    </p:spTree>
    <p:extLst>
      <p:ext uri="{BB962C8B-B14F-4D97-AF65-F5344CB8AC3E}">
        <p14:creationId xmlns:p14="http://schemas.microsoft.com/office/powerpoint/2010/main" val="22786879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Endpunkt – jedoch nicht linear</a:t>
            </a:r>
          </a:p>
          <a:p>
            <a:r>
              <a:rPr lang="de-DE" dirty="0"/>
              <a:t>Ich </a:t>
            </a:r>
            <a:r>
              <a:rPr lang="de-DE" dirty="0" err="1"/>
              <a:t>selbsrt</a:t>
            </a:r>
            <a:r>
              <a:rPr lang="de-DE" dirty="0"/>
              <a:t> – kein Freund dieser langfristigen Ziele</a:t>
            </a:r>
          </a:p>
          <a:p>
            <a:r>
              <a:rPr lang="de-DE" b="1" dirty="0"/>
              <a:t>Masterplan</a:t>
            </a:r>
            <a:r>
              <a:rPr lang="de-DE" dirty="0"/>
              <a:t>!</a:t>
            </a:r>
          </a:p>
          <a:p>
            <a:r>
              <a:rPr lang="de-DE" dirty="0"/>
              <a:t>Minus 95 Prozent CO2</a:t>
            </a:r>
          </a:p>
          <a:p>
            <a:r>
              <a:rPr lang="de-DE" dirty="0"/>
              <a:t>Minus 50 Prozent Endenergieverbrauch</a:t>
            </a:r>
          </a:p>
          <a:p>
            <a:endParaRPr lang="de-DE" dirty="0"/>
          </a:p>
          <a:p>
            <a:r>
              <a:rPr lang="de-DE" dirty="0"/>
              <a:t>Geplant waren minus 40 Prozent </a:t>
            </a:r>
            <a:r>
              <a:rPr lang="de-DE" dirty="0" err="1"/>
              <a:t>gü</a:t>
            </a:r>
            <a:r>
              <a:rPr lang="de-DE" dirty="0"/>
              <a:t> 1990</a:t>
            </a:r>
          </a:p>
          <a:p>
            <a:r>
              <a:rPr lang="de-DE" dirty="0"/>
              <a:t>Geworden sind es minus 32 Prozent</a:t>
            </a:r>
          </a:p>
          <a:p>
            <a:endParaRPr lang="de-DE" dirty="0"/>
          </a:p>
          <a:p>
            <a:r>
              <a:rPr lang="de-DE" dirty="0"/>
              <a:t>Ministerin Schulze . Klimakabinett- Ziele für jedes Ressort</a:t>
            </a:r>
          </a:p>
        </p:txBody>
      </p:sp>
      <p:sp>
        <p:nvSpPr>
          <p:cNvPr id="4" name="Foliennummernplatzhalter 3"/>
          <p:cNvSpPr>
            <a:spLocks noGrp="1"/>
          </p:cNvSpPr>
          <p:nvPr>
            <p:ph type="sldNum" sz="quarter" idx="5"/>
          </p:nvPr>
        </p:nvSpPr>
        <p:spPr/>
        <p:txBody>
          <a:bodyPr/>
          <a:lstStyle/>
          <a:p>
            <a:fld id="{32E898BB-C2AD-444C-ACDC-432735EC066B}" type="slidenum">
              <a:rPr lang="de-DE" smtClean="0"/>
              <a:t>51</a:t>
            </a:fld>
            <a:endParaRPr lang="de-DE"/>
          </a:p>
        </p:txBody>
      </p:sp>
    </p:spTree>
    <p:extLst>
      <p:ext uri="{BB962C8B-B14F-4D97-AF65-F5344CB8AC3E}">
        <p14:creationId xmlns:p14="http://schemas.microsoft.com/office/powerpoint/2010/main" val="36827246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pPr defTabSz="1254555">
              <a:defRPr/>
            </a:pPr>
            <a:r>
              <a:rPr lang="de-DE" b="1" dirty="0">
                <a:solidFill>
                  <a:srgbClr val="808080"/>
                </a:solidFill>
                <a:cs typeface="Arial" panose="020B0604020202020204" pitchFamily="34" charset="0"/>
              </a:rPr>
              <a:t>Auch ein Ziel: regionale Wertschöpfung </a:t>
            </a:r>
          </a:p>
          <a:p>
            <a:pPr defTabSz="1254555">
              <a:defRPr/>
            </a:pPr>
            <a:endParaRPr lang="de-DE" b="1" dirty="0">
              <a:solidFill>
                <a:srgbClr val="808080"/>
              </a:solidFill>
              <a:cs typeface="Arial" panose="020B0604020202020204" pitchFamily="34" charset="0"/>
            </a:endParaRPr>
          </a:p>
          <a:p>
            <a:pPr defTabSz="1254555">
              <a:defRPr/>
            </a:pPr>
            <a:r>
              <a:rPr lang="de-DE" b="1" dirty="0">
                <a:solidFill>
                  <a:srgbClr val="808080"/>
                </a:solidFill>
                <a:cs typeface="Arial" panose="020B0604020202020204" pitchFamily="34" charset="0"/>
              </a:rPr>
              <a:t>Endenergie nach Sektoren</a:t>
            </a:r>
          </a:p>
          <a:p>
            <a:pPr defTabSz="1254555">
              <a:defRPr/>
            </a:pPr>
            <a:endParaRPr lang="de-DE" b="1" dirty="0">
              <a:solidFill>
                <a:srgbClr val="808080"/>
              </a:solidFill>
              <a:cs typeface="Arial" panose="020B0604020202020204" pitchFamily="34" charset="0"/>
            </a:endParaRPr>
          </a:p>
          <a:p>
            <a:pPr defTabSz="1254555">
              <a:defRPr/>
            </a:pPr>
            <a:r>
              <a:rPr lang="de-DE" b="1" dirty="0">
                <a:solidFill>
                  <a:srgbClr val="808080"/>
                </a:solidFill>
                <a:cs typeface="Arial" panose="020B0604020202020204" pitchFamily="34" charset="0"/>
              </a:rPr>
              <a:t>Zahlen für 2030: </a:t>
            </a:r>
          </a:p>
          <a:p>
            <a:pPr defTabSz="1254555">
              <a:defRPr/>
            </a:pPr>
            <a:r>
              <a:rPr lang="de-DE" b="1" dirty="0">
                <a:solidFill>
                  <a:srgbClr val="808080"/>
                </a:solidFill>
                <a:cs typeface="Arial" panose="020B0604020202020204" pitchFamily="34" charset="0"/>
              </a:rPr>
              <a:t>Steigt auf knapp 2 Mrd. (1,97) €/a (Strom 1074 </a:t>
            </a:r>
            <a:r>
              <a:rPr lang="de-DE" b="1" dirty="0" err="1">
                <a:solidFill>
                  <a:srgbClr val="808080"/>
                </a:solidFill>
                <a:cs typeface="Arial" panose="020B0604020202020204" pitchFamily="34" charset="0"/>
              </a:rPr>
              <a:t>Mio</a:t>
            </a:r>
            <a:r>
              <a:rPr lang="de-DE" b="1" dirty="0">
                <a:solidFill>
                  <a:srgbClr val="808080"/>
                </a:solidFill>
                <a:cs typeface="Arial" panose="020B0604020202020204" pitchFamily="34" charset="0"/>
              </a:rPr>
              <a:t> €/a, Wärme 282 </a:t>
            </a:r>
            <a:r>
              <a:rPr lang="de-DE" b="1" dirty="0" err="1">
                <a:solidFill>
                  <a:srgbClr val="808080"/>
                </a:solidFill>
                <a:cs typeface="Arial" panose="020B0604020202020204" pitchFamily="34" charset="0"/>
              </a:rPr>
              <a:t>Mio</a:t>
            </a:r>
            <a:r>
              <a:rPr lang="de-DE" b="1" dirty="0">
                <a:solidFill>
                  <a:srgbClr val="808080"/>
                </a:solidFill>
                <a:cs typeface="Arial" panose="020B0604020202020204" pitchFamily="34" charset="0"/>
              </a:rPr>
              <a:t> €, Verkehr 619 </a:t>
            </a:r>
            <a:r>
              <a:rPr lang="de-DE" b="1" dirty="0" err="1">
                <a:solidFill>
                  <a:srgbClr val="808080"/>
                </a:solidFill>
                <a:cs typeface="Arial" panose="020B0604020202020204" pitchFamily="34" charset="0"/>
              </a:rPr>
              <a:t>Mio</a:t>
            </a:r>
            <a:r>
              <a:rPr lang="de-DE" b="1" dirty="0">
                <a:solidFill>
                  <a:srgbClr val="808080"/>
                </a:solidFill>
                <a:cs typeface="Arial" panose="020B0604020202020204" pitchFamily="34" charset="0"/>
              </a:rPr>
              <a:t> €)</a:t>
            </a:r>
            <a:endParaRPr lang="de-DE" dirty="0">
              <a:solidFill>
                <a:srgbClr val="808080"/>
              </a:solidFill>
              <a:cs typeface="Arial" panose="020B0604020202020204" pitchFamily="34" charset="0"/>
            </a:endParaRPr>
          </a:p>
          <a:p>
            <a:endParaRPr lang="de-DE" dirty="0"/>
          </a:p>
          <a:p>
            <a:r>
              <a:rPr lang="de-DE" dirty="0"/>
              <a:t>Steigend,</a:t>
            </a:r>
            <a:r>
              <a:rPr lang="de-DE" baseline="0" dirty="0"/>
              <a:t> mehr Anteil für Strom</a:t>
            </a:r>
          </a:p>
          <a:p>
            <a:r>
              <a:rPr lang="de-DE" baseline="0" dirty="0"/>
              <a:t>Unser Ziel: 100 % Wertschöpfung in der Region halten</a:t>
            </a:r>
            <a:endParaRPr lang="de-DE" dirty="0"/>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E8603F-B51B-4EAF-8109-B0CF9B75174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18763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normAutofit/>
          </a:bodyPr>
          <a:lstStyle/>
          <a:p>
            <a:r>
              <a:rPr lang="de-DE" dirty="0"/>
              <a:t>Für jedes Windrad bleibt im Ort…</a:t>
            </a:r>
          </a:p>
          <a:p>
            <a:r>
              <a:rPr lang="de-DE" dirty="0"/>
              <a:t>Geld</a:t>
            </a:r>
            <a:r>
              <a:rPr lang="de-DE" baseline="0" dirty="0"/>
              <a:t> für Handwerksbetriebe, Planung, Gastronomie, </a:t>
            </a:r>
            <a:r>
              <a:rPr lang="de-DE" baseline="0" dirty="0" err="1"/>
              <a:t>Gewerbestuer</a:t>
            </a:r>
            <a:r>
              <a:rPr lang="de-DE" dirty="0"/>
              <a:t>.</a:t>
            </a:r>
          </a:p>
          <a:p>
            <a:endParaRPr lang="de-DE" dirty="0"/>
          </a:p>
          <a:p>
            <a:endParaRPr lang="de-DE" dirty="0"/>
          </a:p>
          <a:p>
            <a:r>
              <a:rPr lang="de-DE" dirty="0"/>
              <a:t>Gewerbesteuer bleibt vor Ort</a:t>
            </a:r>
          </a:p>
          <a:p>
            <a:r>
              <a:rPr lang="de-DE" dirty="0"/>
              <a:t>EEG Umlage fließt in den Ort</a:t>
            </a:r>
          </a:p>
          <a:p>
            <a:r>
              <a:rPr lang="de-DE" dirty="0"/>
              <a:t>Dividenden bleiben bei den Bürgern</a:t>
            </a:r>
          </a:p>
          <a:p>
            <a:r>
              <a:rPr lang="de-DE" dirty="0"/>
              <a:t>Energieausgaben bleiben im Ort </a:t>
            </a:r>
          </a:p>
          <a:p>
            <a:pPr marL="165415" indent="-165415">
              <a:buFont typeface="Arial" panose="020B0604020202020204" pitchFamily="34" charset="0"/>
              <a:buChar char="•"/>
            </a:pPr>
            <a:r>
              <a:rPr lang="de-DE" dirty="0"/>
              <a:t>Im Kreis ST: insg. 1,5 Mrd. Euro für Energie</a:t>
            </a:r>
          </a:p>
          <a:p>
            <a:pPr marL="165415" indent="-165415">
              <a:buFont typeface="Arial" panose="020B0604020202020204" pitchFamily="34" charset="0"/>
              <a:buChar char="•"/>
            </a:pPr>
            <a:r>
              <a:rPr lang="de-DE" dirty="0"/>
              <a:t>400 </a:t>
            </a:r>
            <a:r>
              <a:rPr lang="de-DE" dirty="0" err="1"/>
              <a:t>Mio</a:t>
            </a:r>
            <a:r>
              <a:rPr lang="de-DE" dirty="0"/>
              <a:t> für Strom</a:t>
            </a:r>
          </a:p>
          <a:p>
            <a:pPr marL="165415" indent="-165415">
              <a:buFont typeface="Arial" panose="020B0604020202020204" pitchFamily="34" charset="0"/>
              <a:buChar char="•"/>
            </a:pPr>
            <a:r>
              <a:rPr lang="de-DE" dirty="0"/>
              <a:t>400 </a:t>
            </a:r>
            <a:r>
              <a:rPr lang="de-DE" dirty="0" err="1"/>
              <a:t>Mio</a:t>
            </a:r>
            <a:r>
              <a:rPr lang="de-DE" dirty="0"/>
              <a:t> für Wärme</a:t>
            </a:r>
          </a:p>
          <a:p>
            <a:pPr marL="165415" indent="-165415">
              <a:buFont typeface="Arial" panose="020B0604020202020204" pitchFamily="34" charset="0"/>
              <a:buChar char="•"/>
            </a:pPr>
            <a:r>
              <a:rPr lang="de-DE" dirty="0"/>
              <a:t>700</a:t>
            </a:r>
            <a:r>
              <a:rPr lang="de-DE" baseline="0" dirty="0"/>
              <a:t> </a:t>
            </a:r>
            <a:r>
              <a:rPr lang="de-DE" baseline="0" dirty="0" err="1"/>
              <a:t>Mio</a:t>
            </a:r>
            <a:r>
              <a:rPr lang="de-DE" baseline="0" dirty="0"/>
              <a:t> für Kraftstoffe</a:t>
            </a:r>
            <a:endParaRPr lang="de-DE" dirty="0"/>
          </a:p>
          <a:p>
            <a:pPr marL="165415" indent="-165415">
              <a:buFont typeface="Arial" panose="020B0604020202020204" pitchFamily="34" charset="0"/>
              <a:buChar char="•"/>
            </a:pPr>
            <a:endParaRPr lang="de-DE" dirty="0"/>
          </a:p>
          <a:p>
            <a:endParaRPr lang="de-DE" dirty="0"/>
          </a:p>
          <a:p>
            <a:endParaRPr lang="de-DE" dirty="0"/>
          </a:p>
        </p:txBody>
      </p:sp>
      <p:sp>
        <p:nvSpPr>
          <p:cNvPr id="4" name="Foliennummernplatzhalter 3"/>
          <p:cNvSpPr>
            <a:spLocks noGrp="1"/>
          </p:cNvSpPr>
          <p:nvPr>
            <p:ph type="sldNum" sz="quarter" idx="10"/>
          </p:nvPr>
        </p:nvSpPr>
        <p:spPr/>
        <p:txBody>
          <a:bodyPr/>
          <a:lstStyle/>
          <a:p>
            <a:fld id="{27E8603F-B51B-4EAF-8109-B0CF9B75174C}" type="slidenum">
              <a:rPr lang="de-DE" smtClean="0"/>
              <a:pPr/>
              <a:t>53</a:t>
            </a:fld>
            <a:endParaRPr lang="de-DE"/>
          </a:p>
        </p:txBody>
      </p:sp>
    </p:spTree>
    <p:extLst>
      <p:ext uri="{BB962C8B-B14F-4D97-AF65-F5344CB8AC3E}">
        <p14:creationId xmlns:p14="http://schemas.microsoft.com/office/powerpoint/2010/main" val="22439604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dirty="0"/>
              <a:t>(</a:t>
            </a:r>
            <a:r>
              <a:rPr lang="de-DE" sz="1200" dirty="0"/>
              <a:t>u.a. LED-Beleuchtung und Sanierung kommunaler Liegenschaften, Bau von Nahwärmenetzen und Elektrifizierung kommunaler Fuhrparks mit 40 E-PKW) </a:t>
            </a:r>
            <a:endParaRPr lang="de-DE" dirty="0"/>
          </a:p>
        </p:txBody>
      </p:sp>
      <p:sp>
        <p:nvSpPr>
          <p:cNvPr id="4" name="Foliennummernplatzhalter 3"/>
          <p:cNvSpPr>
            <a:spLocks noGrp="1"/>
          </p:cNvSpPr>
          <p:nvPr>
            <p:ph type="sldNum" sz="quarter" idx="10"/>
          </p:nvPr>
        </p:nvSpPr>
        <p:spPr/>
        <p:txBody>
          <a:bodyPr/>
          <a:lstStyle/>
          <a:p>
            <a:fld id="{32E898BB-C2AD-444C-ACDC-432735EC066B}" type="slidenum">
              <a:rPr lang="de-DE" smtClean="0"/>
              <a:t>60</a:t>
            </a:fld>
            <a:endParaRPr lang="de-DE"/>
          </a:p>
        </p:txBody>
      </p:sp>
    </p:spTree>
    <p:extLst>
      <p:ext uri="{BB962C8B-B14F-4D97-AF65-F5344CB8AC3E}">
        <p14:creationId xmlns:p14="http://schemas.microsoft.com/office/powerpoint/2010/main" val="40051751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dirty="0"/>
              <a:t>(</a:t>
            </a:r>
            <a:r>
              <a:rPr lang="de-DE" sz="1200" dirty="0"/>
              <a:t>u.a. LED-Beleuchtung und Sanierung kommunaler Liegenschaften, Bau von Nahwärmenetzen und Elektrifizierung kommunaler Fuhrparks mit 40 E-PKW) </a:t>
            </a:r>
            <a:endParaRPr lang="de-DE" dirty="0"/>
          </a:p>
        </p:txBody>
      </p:sp>
      <p:sp>
        <p:nvSpPr>
          <p:cNvPr id="4" name="Foliennummernplatzhalter 3"/>
          <p:cNvSpPr>
            <a:spLocks noGrp="1"/>
          </p:cNvSpPr>
          <p:nvPr>
            <p:ph type="sldNum" sz="quarter" idx="10"/>
          </p:nvPr>
        </p:nvSpPr>
        <p:spPr/>
        <p:txBody>
          <a:bodyPr/>
          <a:lstStyle/>
          <a:p>
            <a:fld id="{32E898BB-C2AD-444C-ACDC-432735EC066B}" type="slidenum">
              <a:rPr lang="de-DE" smtClean="0"/>
              <a:t>61</a:t>
            </a:fld>
            <a:endParaRPr lang="de-DE"/>
          </a:p>
        </p:txBody>
      </p:sp>
    </p:spTree>
    <p:extLst>
      <p:ext uri="{BB962C8B-B14F-4D97-AF65-F5344CB8AC3E}">
        <p14:creationId xmlns:p14="http://schemas.microsoft.com/office/powerpoint/2010/main" val="747327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AB479CD-2AE3-4D0A-AAF2-1255B15B816C}" type="slidenum">
              <a:rPr lang="de-DE" smtClean="0"/>
              <a:pPr/>
              <a:t>64</a:t>
            </a:fld>
            <a:endParaRPr lang="de-DE"/>
          </a:p>
        </p:txBody>
      </p:sp>
    </p:spTree>
    <p:extLst>
      <p:ext uri="{BB962C8B-B14F-4D97-AF65-F5344CB8AC3E}">
        <p14:creationId xmlns:p14="http://schemas.microsoft.com/office/powerpoint/2010/main" val="3753555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7FB88BB-1805-4222-AF64-43C75365DA6E}" type="slidenum">
              <a:rPr lang="de-DE" smtClean="0"/>
              <a:t>5</a:t>
            </a:fld>
            <a:endParaRPr lang="de-DE" dirty="0"/>
          </a:p>
        </p:txBody>
      </p:sp>
    </p:spTree>
    <p:extLst>
      <p:ext uri="{BB962C8B-B14F-4D97-AF65-F5344CB8AC3E}">
        <p14:creationId xmlns:p14="http://schemas.microsoft.com/office/powerpoint/2010/main" val="14687319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AB479CD-2AE3-4D0A-AAF2-1255B15B816C}" type="slidenum">
              <a:rPr lang="de-DE" smtClean="0"/>
              <a:pPr/>
              <a:t>65</a:t>
            </a:fld>
            <a:endParaRPr lang="de-DE"/>
          </a:p>
        </p:txBody>
      </p:sp>
    </p:spTree>
    <p:extLst>
      <p:ext uri="{BB962C8B-B14F-4D97-AF65-F5344CB8AC3E}">
        <p14:creationId xmlns:p14="http://schemas.microsoft.com/office/powerpoint/2010/main" val="28221519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AB479CD-2AE3-4D0A-AAF2-1255B15B816C}" type="slidenum">
              <a:rPr lang="de-DE" smtClean="0"/>
              <a:pPr/>
              <a:t>66</a:t>
            </a:fld>
            <a:endParaRPr lang="de-DE"/>
          </a:p>
        </p:txBody>
      </p:sp>
    </p:spTree>
    <p:extLst>
      <p:ext uri="{BB962C8B-B14F-4D97-AF65-F5344CB8AC3E}">
        <p14:creationId xmlns:p14="http://schemas.microsoft.com/office/powerpoint/2010/main" val="4874687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Viele Profis - Netzwerk der Kommunen</a:t>
            </a:r>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E898BB-C2AD-444C-ACDC-432735EC066B}"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32341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9 VZ Stellen</a:t>
            </a:r>
          </a:p>
        </p:txBody>
      </p:sp>
      <p:sp>
        <p:nvSpPr>
          <p:cNvPr id="4" name="Foliennummernplatzhalter 3"/>
          <p:cNvSpPr>
            <a:spLocks noGrp="1"/>
          </p:cNvSpPr>
          <p:nvPr>
            <p:ph type="sldNum" sz="quarter" idx="10"/>
          </p:nvPr>
        </p:nvSpPr>
        <p:spPr/>
        <p:txBody>
          <a:bodyPr/>
          <a:lstStyle/>
          <a:p>
            <a:fld id="{AAB479CD-2AE3-4D0A-AAF2-1255B15B816C}" type="slidenum">
              <a:rPr lang="de-DE" smtClean="0"/>
              <a:pPr/>
              <a:t>69</a:t>
            </a:fld>
            <a:endParaRPr lang="de-DE"/>
          </a:p>
        </p:txBody>
      </p:sp>
    </p:spTree>
    <p:extLst>
      <p:ext uri="{BB962C8B-B14F-4D97-AF65-F5344CB8AC3E}">
        <p14:creationId xmlns:p14="http://schemas.microsoft.com/office/powerpoint/2010/main" val="34812113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fld id="{27E8603F-B51B-4EAF-8109-B0CF9B75174C}" type="slidenum">
              <a:rPr lang="de-DE" smtClean="0"/>
              <a:pPr/>
              <a:t>71</a:t>
            </a:fld>
            <a:endParaRPr lang="de-DE"/>
          </a:p>
        </p:txBody>
      </p:sp>
    </p:spTree>
    <p:extLst>
      <p:ext uri="{BB962C8B-B14F-4D97-AF65-F5344CB8AC3E}">
        <p14:creationId xmlns:p14="http://schemas.microsoft.com/office/powerpoint/2010/main" val="41025787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fld id="{27E8603F-B51B-4EAF-8109-B0CF9B75174C}" type="slidenum">
              <a:rPr lang="de-DE" smtClean="0"/>
              <a:pPr/>
              <a:t>72</a:t>
            </a:fld>
            <a:endParaRPr lang="de-DE"/>
          </a:p>
        </p:txBody>
      </p:sp>
    </p:spTree>
    <p:extLst>
      <p:ext uri="{BB962C8B-B14F-4D97-AF65-F5344CB8AC3E}">
        <p14:creationId xmlns:p14="http://schemas.microsoft.com/office/powerpoint/2010/main" val="13436080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fld id="{27E8603F-B51B-4EAF-8109-B0CF9B75174C}" type="slidenum">
              <a:rPr lang="de-DE" smtClean="0"/>
              <a:pPr/>
              <a:t>73</a:t>
            </a:fld>
            <a:endParaRPr lang="de-DE"/>
          </a:p>
        </p:txBody>
      </p:sp>
    </p:spTree>
    <p:extLst>
      <p:ext uri="{BB962C8B-B14F-4D97-AF65-F5344CB8AC3E}">
        <p14:creationId xmlns:p14="http://schemas.microsoft.com/office/powerpoint/2010/main" val="31945739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r>
              <a:rPr lang="de-DE" dirty="0"/>
              <a:t>Windenergie im Kreis Steinfurt – SO geht Klimaschutz</a:t>
            </a:r>
            <a:r>
              <a:rPr lang="de-DE" baseline="0" dirty="0"/>
              <a:t> UND regionale Wertschöpfung.</a:t>
            </a:r>
          </a:p>
          <a:p>
            <a:endParaRPr lang="de-DE" baseline="0" dirty="0"/>
          </a:p>
          <a:p>
            <a:r>
              <a:rPr lang="de-DE" dirty="0"/>
              <a:t>Wir sind ein Kreis – 450000 EW, wir machen das gemeinsam!</a:t>
            </a:r>
          </a:p>
          <a:p>
            <a:r>
              <a:rPr lang="de-DE" dirty="0"/>
              <a:t>Haben schon eine </a:t>
            </a:r>
            <a:r>
              <a:rPr lang="de-DE" b="1" dirty="0"/>
              <a:t>lange Erfolgsstrecke</a:t>
            </a:r>
            <a:r>
              <a:rPr lang="de-DE" b="1" baseline="0" dirty="0"/>
              <a:t> </a:t>
            </a:r>
            <a:r>
              <a:rPr lang="de-DE" baseline="0" dirty="0"/>
              <a:t>hinter uns .  </a:t>
            </a:r>
          </a:p>
          <a:p>
            <a:endParaRPr lang="de-DE" baseline="0" dirty="0"/>
          </a:p>
          <a:p>
            <a:r>
              <a:rPr lang="de-DE" dirty="0"/>
              <a:t>Mit </a:t>
            </a:r>
            <a:r>
              <a:rPr lang="de-DE" b="1" baseline="0" dirty="0"/>
              <a:t>echtem Bürgerwind wie hier in </a:t>
            </a:r>
            <a:r>
              <a:rPr lang="de-DE" b="1" baseline="0" dirty="0" err="1"/>
              <a:t>Hörstel</a:t>
            </a:r>
            <a:r>
              <a:rPr lang="de-DE" b="1" baseline="0" dirty="0"/>
              <a:t> gehen wir gemeinsam den Weg zum klimaneutralen Kreis Steinfurt. </a:t>
            </a:r>
          </a:p>
          <a:p>
            <a:endParaRPr lang="de-DE" b="1" baseline="0" dirty="0"/>
          </a:p>
        </p:txBody>
      </p:sp>
      <p:sp>
        <p:nvSpPr>
          <p:cNvPr id="4" name="Foliennummernplatzhalter 3"/>
          <p:cNvSpPr>
            <a:spLocks noGrp="1"/>
          </p:cNvSpPr>
          <p:nvPr>
            <p:ph type="sldNum" sz="quarter" idx="10"/>
          </p:nvPr>
        </p:nvSpPr>
        <p:spPr/>
        <p:txBody>
          <a:bodyPr/>
          <a:lstStyle/>
          <a:p>
            <a:fld id="{27E8603F-B51B-4EAF-8109-B0CF9B75174C}" type="slidenum">
              <a:rPr lang="de-DE" smtClean="0"/>
              <a:pPr/>
              <a:t>74</a:t>
            </a:fld>
            <a:endParaRPr lang="de-DE"/>
          </a:p>
        </p:txBody>
      </p:sp>
    </p:spTree>
    <p:extLst>
      <p:ext uri="{BB962C8B-B14F-4D97-AF65-F5344CB8AC3E}">
        <p14:creationId xmlns:p14="http://schemas.microsoft.com/office/powerpoint/2010/main" val="1705807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12</a:t>
            </a:r>
            <a:r>
              <a:rPr lang="de-DE" baseline="0" dirty="0"/>
              <a:t> </a:t>
            </a:r>
            <a:r>
              <a:rPr lang="de-DE" dirty="0"/>
              <a:t>MA  angestellt</a:t>
            </a:r>
          </a:p>
          <a:p>
            <a:r>
              <a:rPr lang="de-DE" dirty="0"/>
              <a:t>Über 80 Unternehmen</a:t>
            </a:r>
          </a:p>
          <a:p>
            <a:r>
              <a:rPr lang="de-DE" dirty="0"/>
              <a:t>Stadtwerke</a:t>
            </a:r>
          </a:p>
          <a:p>
            <a:r>
              <a:rPr lang="de-DE" dirty="0"/>
              <a:t>Energiegesellschaften</a:t>
            </a:r>
          </a:p>
          <a:p>
            <a:r>
              <a:rPr lang="de-DE" dirty="0"/>
              <a:t>Energieberater</a:t>
            </a:r>
          </a:p>
          <a:p>
            <a:r>
              <a:rPr lang="de-DE" dirty="0"/>
              <a:t>Sparkassen, Volksbanken….</a:t>
            </a:r>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E898BB-C2AD-444C-ACDC-432735EC066B}"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9985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pPr marL="165415" indent="-165415">
              <a:buFont typeface="Arial" panose="020B0604020202020204" pitchFamily="34" charset="0"/>
              <a:buChar char="•"/>
            </a:pPr>
            <a:r>
              <a:rPr lang="de-DE" dirty="0"/>
              <a:t>In allen Bereichen</a:t>
            </a:r>
            <a:r>
              <a:rPr lang="de-DE" baseline="0" dirty="0"/>
              <a:t> der Erneuerbaren – Sonne, Wind , Bioenergie– </a:t>
            </a:r>
          </a:p>
          <a:p>
            <a:pPr marL="165415" indent="-165415">
              <a:buFont typeface="Arial" panose="020B0604020202020204" pitchFamily="34" charset="0"/>
              <a:buChar char="•"/>
            </a:pPr>
            <a:r>
              <a:rPr lang="de-DE" baseline="0" dirty="0"/>
              <a:t>Elektro- und </a:t>
            </a:r>
            <a:r>
              <a:rPr lang="de-DE" baseline="0" dirty="0" err="1"/>
              <a:t>Wasserstoffmobiltität</a:t>
            </a:r>
            <a:r>
              <a:rPr lang="de-DE" baseline="0" dirty="0"/>
              <a:t> / </a:t>
            </a:r>
            <a:r>
              <a:rPr lang="de-DE" baseline="0" dirty="0" err="1"/>
              <a:t>klimafr</a:t>
            </a:r>
            <a:r>
              <a:rPr lang="de-DE" baseline="0" dirty="0"/>
              <a:t>. </a:t>
            </a:r>
            <a:r>
              <a:rPr lang="de-DE" baseline="0" dirty="0" err="1"/>
              <a:t>Mobi</a:t>
            </a:r>
            <a:r>
              <a:rPr lang="de-DE" baseline="0" dirty="0"/>
              <a:t> ; </a:t>
            </a:r>
          </a:p>
          <a:p>
            <a:pPr marL="165415" indent="-165415">
              <a:buFont typeface="Arial" panose="020B0604020202020204" pitchFamily="34" charset="0"/>
              <a:buChar char="•"/>
            </a:pPr>
            <a:r>
              <a:rPr lang="de-DE" baseline="0" dirty="0"/>
              <a:t>Klimafolgenanpassen, </a:t>
            </a:r>
          </a:p>
          <a:p>
            <a:pPr marL="165415" indent="-165415">
              <a:buFont typeface="Arial" panose="020B0604020202020204" pitchFamily="34" charset="0"/>
              <a:buChar char="•"/>
            </a:pPr>
            <a:r>
              <a:rPr lang="de-DE" baseline="0" dirty="0"/>
              <a:t>aber auch Energieeffizienz im Gebäudebereich, Ökoprofit </a:t>
            </a:r>
          </a:p>
          <a:p>
            <a:pPr marL="165415" indent="-165415">
              <a:buFont typeface="Arial" panose="020B0604020202020204" pitchFamily="34" charset="0"/>
              <a:buChar char="•"/>
            </a:pPr>
            <a:r>
              <a:rPr lang="de-DE" baseline="0" dirty="0"/>
              <a:t>oder haben die regionale </a:t>
            </a:r>
            <a:r>
              <a:rPr lang="de-DE" baseline="0" dirty="0" err="1"/>
              <a:t>Kooperationsszentrum</a:t>
            </a:r>
            <a:r>
              <a:rPr lang="de-DE" baseline="0" dirty="0"/>
              <a:t> BNE bei uns im Verein</a:t>
            </a:r>
            <a:endParaRPr lang="de-DE" dirty="0"/>
          </a:p>
        </p:txBody>
      </p:sp>
      <p:sp>
        <p:nvSpPr>
          <p:cNvPr id="4" name="Foliennummernplatzhalter 3"/>
          <p:cNvSpPr>
            <a:spLocks noGrp="1"/>
          </p:cNvSpPr>
          <p:nvPr>
            <p:ph type="sldNum" sz="quarter" idx="10"/>
          </p:nvPr>
        </p:nvSpPr>
        <p:spPr/>
        <p:txBody>
          <a:bodyPr/>
          <a:lstStyle/>
          <a:p>
            <a:fld id="{32E898BB-C2AD-444C-ACDC-432735EC066B}" type="slidenum">
              <a:rPr lang="de-DE" smtClean="0"/>
              <a:t>7</a:t>
            </a:fld>
            <a:endParaRPr lang="de-DE"/>
          </a:p>
        </p:txBody>
      </p:sp>
    </p:spTree>
    <p:extLst>
      <p:ext uri="{BB962C8B-B14F-4D97-AF65-F5344CB8AC3E}">
        <p14:creationId xmlns:p14="http://schemas.microsoft.com/office/powerpoint/2010/main" val="131385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3 Zielgruppen </a:t>
            </a:r>
          </a:p>
        </p:txBody>
      </p:sp>
      <p:sp>
        <p:nvSpPr>
          <p:cNvPr id="4" name="Foliennummernplatzhalter 3"/>
          <p:cNvSpPr>
            <a:spLocks noGrp="1"/>
          </p:cNvSpPr>
          <p:nvPr>
            <p:ph type="sldNum" sz="quarter" idx="10"/>
          </p:nvPr>
        </p:nvSpPr>
        <p:spPr/>
        <p:txBody>
          <a:bodyPr/>
          <a:lstStyle/>
          <a:p>
            <a:fld id="{27E8603F-B51B-4EAF-8109-B0CF9B75174C}" type="slidenum">
              <a:rPr lang="de-DE" smtClean="0"/>
              <a:pPr/>
              <a:t>9</a:t>
            </a:fld>
            <a:endParaRPr lang="de-DE"/>
          </a:p>
        </p:txBody>
      </p:sp>
    </p:spTree>
    <p:extLst>
      <p:ext uri="{BB962C8B-B14F-4D97-AF65-F5344CB8AC3E}">
        <p14:creationId xmlns:p14="http://schemas.microsoft.com/office/powerpoint/2010/main" val="4089118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Viele Profis - Netzwerk der Kommunen</a:t>
            </a:r>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E898BB-C2AD-444C-ACDC-432735EC066B}"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0191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E8603F-B51B-4EAF-8109-B0CF9B75174C}" type="slidenum">
              <a:rPr lang="de-DE" smtClean="0"/>
              <a:pPr/>
              <a:t>11</a:t>
            </a:fld>
            <a:endParaRPr lang="de-DE"/>
          </a:p>
        </p:txBody>
      </p:sp>
    </p:spTree>
    <p:extLst>
      <p:ext uri="{BB962C8B-B14F-4D97-AF65-F5344CB8AC3E}">
        <p14:creationId xmlns:p14="http://schemas.microsoft.com/office/powerpoint/2010/main" val="28091332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folie blau">
    <p:bg>
      <p:bgPr>
        <a:solidFill>
          <a:srgbClr val="0079B5"/>
        </a:solidFill>
        <a:effectLst/>
      </p:bgPr>
    </p:bg>
    <p:spTree>
      <p:nvGrpSpPr>
        <p:cNvPr id="1" name=""/>
        <p:cNvGrpSpPr/>
        <p:nvPr/>
      </p:nvGrpSpPr>
      <p:grpSpPr>
        <a:xfrm>
          <a:off x="0" y="0"/>
          <a:ext cx="0" cy="0"/>
          <a:chOff x="0" y="0"/>
          <a:chExt cx="0" cy="0"/>
        </a:xfrm>
      </p:grpSpPr>
      <p:pic>
        <p:nvPicPr>
          <p:cNvPr id="10" name="Grafik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41556" y="192431"/>
            <a:ext cx="3927959" cy="1486692"/>
          </a:xfrm>
          <a:prstGeom prst="rect">
            <a:avLst/>
          </a:prstGeom>
        </p:spPr>
      </p:pic>
      <p:pic>
        <p:nvPicPr>
          <p:cNvPr id="9" name="Grafik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1103" y="-2361942"/>
            <a:ext cx="7315200" cy="5848350"/>
          </a:xfrm>
          <a:prstGeom prst="rect">
            <a:avLst/>
          </a:prstGeom>
        </p:spPr>
      </p:pic>
      <p:sp>
        <p:nvSpPr>
          <p:cNvPr id="2" name="Title 1"/>
          <p:cNvSpPr>
            <a:spLocks noGrp="1"/>
          </p:cNvSpPr>
          <p:nvPr>
            <p:ph type="ctrTitle" hasCustomPrompt="1"/>
          </p:nvPr>
        </p:nvSpPr>
        <p:spPr>
          <a:xfrm>
            <a:off x="617092" y="2491788"/>
            <a:ext cx="7772400" cy="2387600"/>
          </a:xfrm>
        </p:spPr>
        <p:txBody>
          <a:bodyPr anchor="b"/>
          <a:lstStyle>
            <a:lvl1pPr algn="l">
              <a:defRPr sz="4400"/>
            </a:lvl1pPr>
          </a:lstStyle>
          <a:p>
            <a:r>
              <a:rPr kumimoji="0" lang="en-US" altLang="de-DE" sz="4300" b="0" i="0" u="none" strike="noStrike" kern="1200" cap="none" spc="0" normalizeH="0" baseline="0" noProof="0" dirty="0">
                <a:ln>
                  <a:noFill/>
                </a:ln>
                <a:solidFill>
                  <a:prstClr val="black"/>
                </a:solidFill>
                <a:effectLst/>
                <a:uLnTx/>
                <a:uFillTx/>
                <a:latin typeface="Verdana Bold"/>
                <a:ea typeface="Verdana Bold" charset="0"/>
                <a:cs typeface="Verdana Bold" charset="0"/>
                <a:sym typeface="Verdana Bold" charset="0"/>
              </a:rPr>
              <a:t>Titel Grün (44 Pt.) </a:t>
            </a:r>
            <a:br>
              <a:rPr kumimoji="0" lang="en-US" altLang="de-DE" sz="4300" b="0" i="0" u="none" strike="noStrike" kern="1200" cap="none" spc="0" normalizeH="0" baseline="0" noProof="0" dirty="0">
                <a:ln>
                  <a:noFill/>
                </a:ln>
                <a:solidFill>
                  <a:prstClr val="black"/>
                </a:solidFill>
                <a:effectLst/>
                <a:uLnTx/>
                <a:uFillTx/>
                <a:latin typeface="Verdana Bold"/>
                <a:ea typeface="Verdana Bold" charset="0"/>
                <a:cs typeface="Verdana Bold" charset="0"/>
                <a:sym typeface="Verdana Bold" charset="0"/>
              </a:rPr>
            </a:br>
            <a:r>
              <a:rPr kumimoji="0" lang="en-US" altLang="de-DE" sz="4300" b="0" i="0" u="none" strike="noStrike" kern="1200" cap="none" spc="0" normalizeH="0" baseline="0" noProof="0" dirty="0">
                <a:ln>
                  <a:noFill/>
                </a:ln>
                <a:solidFill>
                  <a:prstClr val="black"/>
                </a:solidFill>
                <a:effectLst/>
                <a:uLnTx/>
                <a:uFillTx/>
                <a:latin typeface="Verdana Bold"/>
                <a:ea typeface="Verdana Bold" charset="0"/>
                <a:cs typeface="Verdana Bold" charset="0"/>
                <a:sym typeface="Verdana Bold" charset="0"/>
              </a:rPr>
              <a:t>PowerPoint-Präsentation</a:t>
            </a:r>
            <a:br>
              <a:rPr kumimoji="0" lang="en-US" altLang="de-DE" sz="1800" b="0" i="0" u="none" strike="noStrike" kern="1200" cap="none" spc="0" normalizeH="0" baseline="0" noProof="0" dirty="0">
                <a:ln>
                  <a:noFill/>
                </a:ln>
                <a:solidFill>
                  <a:prstClr val="black"/>
                </a:solidFill>
                <a:effectLst/>
                <a:uLnTx/>
                <a:uFillTx/>
                <a:latin typeface="Verdana Bold"/>
                <a:ea typeface="Verdana Bold" charset="0"/>
                <a:cs typeface="Verdana Bold" charset="0"/>
                <a:sym typeface="Verdana Bold" charset="0"/>
              </a:rPr>
            </a:br>
            <a:br>
              <a:rPr kumimoji="0" lang="en-US" altLang="de-DE" sz="2200" b="0" i="0" u="none" strike="noStrike" kern="1200" cap="none" spc="0" normalizeH="0" baseline="0" noProof="0" dirty="0">
                <a:ln>
                  <a:noFill/>
                </a:ln>
                <a:solidFill>
                  <a:prstClr val="black"/>
                </a:solidFill>
                <a:effectLst/>
                <a:uLnTx/>
                <a:uFillTx/>
                <a:latin typeface="Verdana Bold"/>
                <a:ea typeface="Lucida Grande" charset="0"/>
                <a:cs typeface="Lucida Grande" charset="0"/>
                <a:sym typeface="Verdana" charset="0"/>
              </a:rPr>
            </a:br>
            <a:r>
              <a:rPr kumimoji="0" lang="en-US" altLang="de-DE" sz="2200" b="0" i="0" u="none" strike="noStrike" kern="1200" cap="none" spc="0" normalizeH="0" baseline="0" noProof="0" dirty="0">
                <a:ln>
                  <a:noFill/>
                </a:ln>
                <a:solidFill>
                  <a:prstClr val="black"/>
                </a:solidFill>
                <a:effectLst/>
                <a:uLnTx/>
                <a:uFillTx/>
                <a:latin typeface="Verdana Bold"/>
                <a:ea typeface="Verdana" charset="0"/>
                <a:cs typeface="Verdana" charset="0"/>
                <a:sym typeface="Verdana" charset="0"/>
              </a:rPr>
              <a:t>XX.XX.XXXX (Datum 22 Pt.)</a:t>
            </a:r>
            <a:endParaRPr lang="en-US" dirty="0"/>
          </a:p>
        </p:txBody>
      </p:sp>
      <p:pic>
        <p:nvPicPr>
          <p:cNvPr id="11" name="Grafik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07924" y="6272368"/>
            <a:ext cx="4436076" cy="585632"/>
          </a:xfrm>
          <a:prstGeom prst="rect">
            <a:avLst/>
          </a:prstGeom>
        </p:spPr>
      </p:pic>
      <p:pic>
        <p:nvPicPr>
          <p:cNvPr id="12" name="Grafik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9470" y="6333894"/>
            <a:ext cx="1083357" cy="432000"/>
          </a:xfrm>
          <a:prstGeom prst="rect">
            <a:avLst/>
          </a:prstGeom>
        </p:spPr>
      </p:pic>
    </p:spTree>
    <p:extLst>
      <p:ext uri="{BB962C8B-B14F-4D97-AF65-F5344CB8AC3E}">
        <p14:creationId xmlns:p14="http://schemas.microsoft.com/office/powerpoint/2010/main" val="1250586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fld id="{61397A89-9521-4817-A86F-B3D7A807161C}" type="slidenum">
              <a:rPr lang="de-DE" smtClean="0"/>
              <a:pPr/>
              <a:t>‹Nr.›</a:t>
            </a:fld>
            <a:endParaRPr lang="de-DE"/>
          </a:p>
        </p:txBody>
      </p:sp>
      <p:pic>
        <p:nvPicPr>
          <p:cNvPr id="7"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48763" r="26680"/>
          <a:stretch/>
        </p:blipFill>
        <p:spPr bwMode="auto">
          <a:xfrm>
            <a:off x="5831086" y="-64513"/>
            <a:ext cx="3312914" cy="231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nvGrpSpPr>
          <p:cNvPr id="2" name="Group 5"/>
          <p:cNvGrpSpPr>
            <a:grpSpLocks/>
          </p:cNvGrpSpPr>
          <p:nvPr userDrawn="1"/>
        </p:nvGrpSpPr>
        <p:grpSpPr bwMode="auto">
          <a:xfrm>
            <a:off x="4607719" y="6116836"/>
            <a:ext cx="4554141" cy="759023"/>
            <a:chOff x="0" y="0"/>
            <a:chExt cx="4080" cy="680"/>
          </a:xfrm>
        </p:grpSpPr>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080"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2" y="0"/>
              <a:ext cx="784"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sp>
        <p:nvSpPr>
          <p:cNvPr id="11" name="Titel 1"/>
          <p:cNvSpPr>
            <a:spLocks noGrp="1"/>
          </p:cNvSpPr>
          <p:nvPr>
            <p:ph type="ctrTitle"/>
          </p:nvPr>
        </p:nvSpPr>
        <p:spPr>
          <a:xfrm>
            <a:off x="685800" y="2130426"/>
            <a:ext cx="7772400" cy="1470025"/>
          </a:xfrm>
        </p:spPr>
        <p:txBody>
          <a:bodyPr/>
          <a:lstStyle/>
          <a:p>
            <a:r>
              <a:rPr lang="de-DE" dirty="0"/>
              <a:t>Titelmasterformat durch Klicken bearbeiten</a:t>
            </a:r>
          </a:p>
        </p:txBody>
      </p:sp>
    </p:spTree>
    <p:extLst>
      <p:ext uri="{BB962C8B-B14F-4D97-AF65-F5344CB8AC3E}">
        <p14:creationId xmlns:p14="http://schemas.microsoft.com/office/powerpoint/2010/main" val="43008099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3803711-102B-4476-8D06-05F5E52DAC32}" type="datetimeFigureOut">
              <a:rPr lang="de-DE" smtClean="0"/>
              <a:pPr/>
              <a:t>24.10.2021</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61397A89-9521-4817-A86F-B3D7A807161C}" type="slidenum">
              <a:rPr lang="de-DE" smtClean="0"/>
              <a:pPr/>
              <a:t>‹Nr.›</a:t>
            </a:fld>
            <a:endParaRPr lang="de-DE"/>
          </a:p>
        </p:txBody>
      </p:sp>
    </p:spTree>
    <p:extLst>
      <p:ext uri="{BB962C8B-B14F-4D97-AF65-F5344CB8AC3E}">
        <p14:creationId xmlns:p14="http://schemas.microsoft.com/office/powerpoint/2010/main" val="10571635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Inhalt Variante 2">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28650" y="-101802"/>
            <a:ext cx="7886700" cy="1325563"/>
          </a:xfrm>
        </p:spPr>
        <p:txBody>
          <a:bodyPr>
            <a:normAutofit/>
          </a:bodyPr>
          <a:lstStyle>
            <a:lvl1pPr>
              <a:defRPr sz="2400" baseline="0">
                <a:solidFill>
                  <a:srgbClr val="F77500"/>
                </a:solidFill>
              </a:defRPr>
            </a:lvl1pPr>
          </a:lstStyle>
          <a:p>
            <a:r>
              <a:rPr lang="de-DE" dirty="0"/>
              <a:t>Überschrift (Pt. 24)</a:t>
            </a:r>
          </a:p>
        </p:txBody>
      </p:sp>
    </p:spTree>
    <p:extLst>
      <p:ext uri="{BB962C8B-B14F-4D97-AF65-F5344CB8AC3E}">
        <p14:creationId xmlns:p14="http://schemas.microsoft.com/office/powerpoint/2010/main" val="1825768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391183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17225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Vertikaler Titel und Text">
    <p:spTree>
      <p:nvGrpSpPr>
        <p:cNvPr id="1" name=""/>
        <p:cNvGrpSpPr/>
        <p:nvPr/>
      </p:nvGrpSpPr>
      <p:grpSpPr>
        <a:xfrm>
          <a:off x="0" y="0"/>
          <a:ext cx="0" cy="0"/>
          <a:chOff x="0" y="0"/>
          <a:chExt cx="0" cy="0"/>
        </a:xfrm>
      </p:grpSpPr>
      <p:sp>
        <p:nvSpPr>
          <p:cNvPr id="2" name="Textfeld 1"/>
          <p:cNvSpPr txBox="1">
            <a:spLocks noChangeArrowheads="1"/>
          </p:cNvSpPr>
          <p:nvPr userDrawn="1"/>
        </p:nvSpPr>
        <p:spPr bwMode="auto">
          <a:xfrm>
            <a:off x="1547814" y="908051"/>
            <a:ext cx="611981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endParaRPr lang="de-DE" sz="1350"/>
          </a:p>
        </p:txBody>
      </p:sp>
      <p:sp>
        <p:nvSpPr>
          <p:cNvPr id="3" name="Textfeld 2"/>
          <p:cNvSpPr txBox="1">
            <a:spLocks noChangeArrowheads="1"/>
          </p:cNvSpPr>
          <p:nvPr userDrawn="1"/>
        </p:nvSpPr>
        <p:spPr bwMode="auto">
          <a:xfrm>
            <a:off x="611188" y="1773238"/>
            <a:ext cx="799306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endParaRPr lang="de-DE" sz="1350"/>
          </a:p>
        </p:txBody>
      </p:sp>
    </p:spTree>
    <p:extLst>
      <p:ext uri="{BB962C8B-B14F-4D97-AF65-F5344CB8AC3E}">
        <p14:creationId xmlns:p14="http://schemas.microsoft.com/office/powerpoint/2010/main" val="3103831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Inhalt Variante 2">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ormAutofit/>
          </a:bodyPr>
          <a:lstStyle>
            <a:lvl1pPr>
              <a:defRPr sz="3200" baseline="0">
                <a:solidFill>
                  <a:srgbClr val="F77500"/>
                </a:solidFill>
              </a:defRPr>
            </a:lvl1pPr>
          </a:lstStyle>
          <a:p>
            <a:r>
              <a:rPr lang="de-DE" dirty="0"/>
              <a:t>Überschrift (Pt. 32)</a:t>
            </a:r>
          </a:p>
        </p:txBody>
      </p:sp>
      <p:sp>
        <p:nvSpPr>
          <p:cNvPr id="3" name="Inhaltsplatzhalter 2"/>
          <p:cNvSpPr>
            <a:spLocks noGrp="1"/>
          </p:cNvSpPr>
          <p:nvPr>
            <p:ph idx="1" hasCustomPrompt="1"/>
          </p:nvPr>
        </p:nvSpPr>
        <p:spPr/>
        <p:txBody>
          <a:bodyPr>
            <a:normAutofit/>
          </a:bodyPr>
          <a:lstStyle>
            <a:lvl1pPr marL="0" indent="0">
              <a:buNone/>
              <a:defRPr sz="2400" baseline="0"/>
            </a:lvl1pPr>
            <a:lvl3pPr>
              <a:defRPr baseline="0"/>
            </a:lvl3pPr>
            <a:lvl4pPr>
              <a:defRPr baseline="0"/>
            </a:lvl4pPr>
          </a:lstStyle>
          <a:p>
            <a:pPr lvl="0"/>
            <a:r>
              <a:rPr lang="de-DE" dirty="0"/>
              <a:t>Wir im energieland2050 sind überzeugt, das Ziel zu erreichen und auf dem richtigen Wege zu sein. Auf das bisher Erreichte sind wir stolz und haben den Mut – als Vorreiter – auch andere und neue Wege zu gehen. </a:t>
            </a:r>
          </a:p>
          <a:p>
            <a:pPr lvl="0"/>
            <a:r>
              <a:rPr lang="de-DE" dirty="0"/>
              <a:t>(Verdana, 24)</a:t>
            </a:r>
          </a:p>
        </p:txBody>
      </p:sp>
    </p:spTree>
    <p:extLst>
      <p:ext uri="{BB962C8B-B14F-4D97-AF65-F5344CB8AC3E}">
        <p14:creationId xmlns:p14="http://schemas.microsoft.com/office/powerpoint/2010/main" val="2924353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Inhalt Variante 3">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ormAutofit/>
          </a:bodyPr>
          <a:lstStyle>
            <a:lvl1pPr>
              <a:defRPr sz="3200" baseline="0">
                <a:solidFill>
                  <a:srgbClr val="F77500"/>
                </a:solidFill>
              </a:defRPr>
            </a:lvl1pPr>
          </a:lstStyle>
          <a:p>
            <a:r>
              <a:rPr lang="de-DE" dirty="0"/>
              <a:t>Überschrift (Pt. 32)</a:t>
            </a:r>
          </a:p>
        </p:txBody>
      </p:sp>
      <p:sp>
        <p:nvSpPr>
          <p:cNvPr id="3" name="Inhaltsplatzhalter 2"/>
          <p:cNvSpPr>
            <a:spLocks noGrp="1"/>
          </p:cNvSpPr>
          <p:nvPr>
            <p:ph idx="1" hasCustomPrompt="1"/>
          </p:nvPr>
        </p:nvSpPr>
        <p:spPr/>
        <p:txBody>
          <a:bodyPr/>
          <a:lstStyle>
            <a:lvl1pPr>
              <a:defRPr sz="2400" baseline="0"/>
            </a:lvl1pPr>
            <a:lvl3pPr>
              <a:defRPr baseline="0"/>
            </a:lvl3pPr>
            <a:lvl4pPr>
              <a:defRPr baseline="0"/>
            </a:lvl4pPr>
          </a:lstStyle>
          <a:p>
            <a:pPr lvl="0"/>
            <a:r>
              <a:rPr lang="de-DE" dirty="0"/>
              <a:t>Aufzählung in Verdana (Pt. 24)</a:t>
            </a:r>
          </a:p>
          <a:p>
            <a:pPr lvl="0"/>
            <a:r>
              <a:rPr lang="de-DE" dirty="0"/>
              <a:t>Verdana, 24</a:t>
            </a:r>
          </a:p>
          <a:p>
            <a:pPr lvl="0"/>
            <a:r>
              <a:rPr lang="de-DE" dirty="0"/>
              <a:t>Verdana, 24</a:t>
            </a:r>
          </a:p>
          <a:p>
            <a:pPr lvl="0"/>
            <a:r>
              <a:rPr lang="de-DE" dirty="0"/>
              <a:t>Verdana, 24</a:t>
            </a:r>
          </a:p>
          <a:p>
            <a:pPr lvl="2"/>
            <a:r>
              <a:rPr lang="de-DE" dirty="0" err="1"/>
              <a:t>Verdana</a:t>
            </a:r>
            <a:r>
              <a:rPr lang="de-DE" dirty="0"/>
              <a:t>, 20</a:t>
            </a:r>
          </a:p>
          <a:p>
            <a:pPr lvl="3"/>
            <a:r>
              <a:rPr lang="de-DE" dirty="0" err="1"/>
              <a:t>Verdana</a:t>
            </a:r>
            <a:r>
              <a:rPr lang="de-DE" dirty="0"/>
              <a:t>, 18</a:t>
            </a:r>
          </a:p>
        </p:txBody>
      </p:sp>
      <p:sp>
        <p:nvSpPr>
          <p:cNvPr id="4" name="Datumsplatzhalter 3"/>
          <p:cNvSpPr>
            <a:spLocks noGrp="1"/>
          </p:cNvSpPr>
          <p:nvPr>
            <p:ph type="dt" sz="half" idx="10"/>
          </p:nvPr>
        </p:nvSpPr>
        <p:spPr>
          <a:xfrm>
            <a:off x="628650" y="6356350"/>
            <a:ext cx="2057400" cy="365125"/>
          </a:xfrm>
          <a:prstGeom prst="rect">
            <a:avLst/>
          </a:prstGeom>
        </p:spPr>
        <p:txBody>
          <a:bodyPr/>
          <a:lstStyle/>
          <a:p>
            <a:fld id="{33FA0D8D-7E2B-4D6F-8D20-D5418031892B}" type="datetimeFigureOut">
              <a:rPr lang="de-DE" smtClean="0"/>
              <a:pPr/>
              <a:t>24.10.2021</a:t>
            </a:fld>
            <a:endParaRPr lang="de-DE"/>
          </a:p>
        </p:txBody>
      </p:sp>
    </p:spTree>
    <p:extLst>
      <p:ext uri="{BB962C8B-B14F-4D97-AF65-F5344CB8AC3E}">
        <p14:creationId xmlns:p14="http://schemas.microsoft.com/office/powerpoint/2010/main" val="2721610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halt Variante 11">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803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Inhalt Variante 8">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0238" y="457200"/>
            <a:ext cx="5808662" cy="1112838"/>
          </a:xfrm>
        </p:spPr>
        <p:txBody>
          <a:bodyPr anchor="b">
            <a:noAutofit/>
          </a:bodyPr>
          <a:lstStyle>
            <a:lvl1pPr>
              <a:defRPr sz="3200" baseline="0">
                <a:solidFill>
                  <a:srgbClr val="F77D10"/>
                </a:solidFill>
              </a:defRPr>
            </a:lvl1pPr>
          </a:lstStyle>
          <a:p>
            <a:r>
              <a:rPr lang="de-DE" dirty="0"/>
              <a:t>Überschrift (Pt. 32)</a:t>
            </a:r>
          </a:p>
        </p:txBody>
      </p:sp>
      <p:sp>
        <p:nvSpPr>
          <p:cNvPr id="3" name="Bildplatzhalter 2"/>
          <p:cNvSpPr>
            <a:spLocks noGrp="1"/>
          </p:cNvSpPr>
          <p:nvPr>
            <p:ph type="pic" idx="1"/>
          </p:nvPr>
        </p:nvSpPr>
        <p:spPr>
          <a:xfrm>
            <a:off x="3887788" y="2057400"/>
            <a:ext cx="4629150" cy="38036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4" name="Textplatzhalter 3"/>
          <p:cNvSpPr>
            <a:spLocks noGrp="1"/>
          </p:cNvSpPr>
          <p:nvPr>
            <p:ph type="body" sz="half" idx="2" hasCustomPrompt="1"/>
          </p:nvPr>
        </p:nvSpPr>
        <p:spPr>
          <a:xfrm>
            <a:off x="630238" y="2057400"/>
            <a:ext cx="2949575" cy="3811588"/>
          </a:xfrm>
        </p:spPr>
        <p:txBody>
          <a:bodyPr>
            <a:normAutofit/>
          </a:bodyPr>
          <a:lstStyle>
            <a:lvl1pPr marL="285750" indent="-285750">
              <a:buFont typeface="Arial" panose="020B0604020202020204" pitchFamily="34" charset="0"/>
              <a:buChar char="•"/>
              <a:defRPr sz="2200" baseline="0"/>
            </a:lvl1pPr>
            <a:lvl2pPr marL="742950" indent="-285750">
              <a:buFont typeface="Arial" panose="020B0604020202020204" pitchFamily="34" charset="0"/>
              <a:buChar char="•"/>
              <a:defRPr sz="1800" baseline="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Aufzählung in Verdana, 22</a:t>
            </a:r>
          </a:p>
          <a:p>
            <a:pPr lvl="0"/>
            <a:r>
              <a:rPr lang="de-DE" dirty="0"/>
              <a:t>Verdana, 22</a:t>
            </a:r>
          </a:p>
          <a:p>
            <a:pPr lvl="0"/>
            <a:r>
              <a:rPr lang="de-DE" dirty="0"/>
              <a:t>Verdana, 22</a:t>
            </a:r>
          </a:p>
          <a:p>
            <a:pPr lvl="1"/>
            <a:r>
              <a:rPr lang="de-DE" dirty="0"/>
              <a:t>Verdana, 18</a:t>
            </a:r>
          </a:p>
          <a:p>
            <a:pPr lvl="1"/>
            <a:endParaRPr lang="de-DE" dirty="0"/>
          </a:p>
        </p:txBody>
      </p:sp>
      <p:sp>
        <p:nvSpPr>
          <p:cNvPr id="5" name="Datumsplatzhalter 4"/>
          <p:cNvSpPr>
            <a:spLocks noGrp="1"/>
          </p:cNvSpPr>
          <p:nvPr>
            <p:ph type="dt" sz="half" idx="10"/>
          </p:nvPr>
        </p:nvSpPr>
        <p:spPr>
          <a:xfrm>
            <a:off x="628650" y="6356350"/>
            <a:ext cx="2057400" cy="365125"/>
          </a:xfrm>
          <a:prstGeom prst="rect">
            <a:avLst/>
          </a:prstGeom>
        </p:spPr>
        <p:txBody>
          <a:bodyPr/>
          <a:lstStyle/>
          <a:p>
            <a:fld id="{33FA0D8D-7E2B-4D6F-8D20-D5418031892B}" type="datetimeFigureOut">
              <a:rPr lang="de-DE" smtClean="0"/>
              <a:pPr/>
              <a:t>24.10.2021</a:t>
            </a:fld>
            <a:endParaRPr lang="de-DE"/>
          </a:p>
        </p:txBody>
      </p:sp>
    </p:spTree>
    <p:extLst>
      <p:ext uri="{BB962C8B-B14F-4D97-AF65-F5344CB8AC3E}">
        <p14:creationId xmlns:p14="http://schemas.microsoft.com/office/powerpoint/2010/main" val="1028021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Kapitelfolie blau">
    <p:bg>
      <p:bgPr>
        <a:solidFill>
          <a:srgbClr val="0079B5"/>
        </a:solidFill>
        <a:effectLst/>
      </p:bgPr>
    </p:bg>
    <p:spTree>
      <p:nvGrpSpPr>
        <p:cNvPr id="1" name=""/>
        <p:cNvGrpSpPr/>
        <p:nvPr/>
      </p:nvGrpSpPr>
      <p:grpSpPr>
        <a:xfrm>
          <a:off x="0" y="0"/>
          <a:ext cx="0" cy="0"/>
          <a:chOff x="0" y="0"/>
          <a:chExt cx="0" cy="0"/>
        </a:xfrm>
      </p:grpSpPr>
      <p:pic>
        <p:nvPicPr>
          <p:cNvPr id="9" name="Grafik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52000" y="-1080000"/>
            <a:ext cx="3258000" cy="2604695"/>
          </a:xfrm>
          <a:prstGeom prst="rect">
            <a:avLst/>
          </a:prstGeom>
        </p:spPr>
      </p:pic>
      <p:sp>
        <p:nvSpPr>
          <p:cNvPr id="2" name="Title 1"/>
          <p:cNvSpPr>
            <a:spLocks noGrp="1"/>
          </p:cNvSpPr>
          <p:nvPr>
            <p:ph type="ctrTitle" hasCustomPrompt="1"/>
          </p:nvPr>
        </p:nvSpPr>
        <p:spPr>
          <a:xfrm>
            <a:off x="617092" y="2483708"/>
            <a:ext cx="7772400" cy="1099751"/>
          </a:xfrm>
        </p:spPr>
        <p:txBody>
          <a:bodyPr anchor="b">
            <a:normAutofit/>
          </a:bodyPr>
          <a:lstStyle>
            <a:lvl1pPr algn="l">
              <a:defRPr sz="4800">
                <a:solidFill>
                  <a:schemeClr val="bg1"/>
                </a:solidFill>
              </a:defRPr>
            </a:lvl1pPr>
          </a:lstStyle>
          <a:p>
            <a:r>
              <a:rPr lang="en-US" altLang="de-DE" sz="4400" dirty="0">
                <a:solidFill>
                  <a:schemeClr val="bg1"/>
                </a:solidFill>
                <a:latin typeface="Verdana Bold" charset="0"/>
                <a:ea typeface="Verdana Bold" charset="0"/>
                <a:cs typeface="Verdana Bold" charset="0"/>
                <a:sym typeface="Verdana Bold" charset="0"/>
              </a:rPr>
              <a:t>Kapitelseite (Pt. 48)</a:t>
            </a:r>
            <a:endParaRPr lang="en-US" dirty="0"/>
          </a:p>
        </p:txBody>
      </p:sp>
      <p:pic>
        <p:nvPicPr>
          <p:cNvPr id="11" name="Grafik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07924" y="6272368"/>
            <a:ext cx="4436076" cy="585632"/>
          </a:xfrm>
          <a:prstGeom prst="rect">
            <a:avLst/>
          </a:prstGeom>
        </p:spPr>
      </p:pic>
      <p:pic>
        <p:nvPicPr>
          <p:cNvPr id="12" name="Grafik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09470" y="6333894"/>
            <a:ext cx="1160045" cy="462580"/>
          </a:xfrm>
          <a:prstGeom prst="rect">
            <a:avLst/>
          </a:prstGeom>
        </p:spPr>
      </p:pic>
      <p:pic>
        <p:nvPicPr>
          <p:cNvPr id="3" name="Grafik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64000" y="108000"/>
            <a:ext cx="1712065" cy="648000"/>
          </a:xfrm>
          <a:prstGeom prst="rect">
            <a:avLst/>
          </a:prstGeom>
        </p:spPr>
      </p:pic>
      <p:sp>
        <p:nvSpPr>
          <p:cNvPr id="7" name="Date Placeholder 1"/>
          <p:cNvSpPr>
            <a:spLocks noGrp="1"/>
          </p:cNvSpPr>
          <p:nvPr>
            <p:ph type="dt" sz="half" idx="10"/>
          </p:nvPr>
        </p:nvSpPr>
        <p:spPr>
          <a:xfrm>
            <a:off x="617092" y="6272368"/>
            <a:ext cx="2057400" cy="365125"/>
          </a:xfrm>
          <a:prstGeom prst="rect">
            <a:avLst/>
          </a:prstGeom>
        </p:spPr>
        <p:txBody>
          <a:bodyPr/>
          <a:lstStyle/>
          <a:p>
            <a:fld id="{33FA0D8D-7E2B-4D6F-8D20-D5418031892B}" type="datetimeFigureOut">
              <a:rPr lang="de-DE" smtClean="0"/>
              <a:pPr/>
              <a:t>24.10.2021</a:t>
            </a:fld>
            <a:endParaRPr lang="de-DE"/>
          </a:p>
        </p:txBody>
      </p:sp>
    </p:spTree>
    <p:extLst>
      <p:ext uri="{BB962C8B-B14F-4D97-AF65-F5344CB8AC3E}">
        <p14:creationId xmlns:p14="http://schemas.microsoft.com/office/powerpoint/2010/main" val="3252346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2_Titelfolie">
    <p:bg>
      <p:bgPr>
        <a:solidFill>
          <a:srgbClr val="0079B5"/>
        </a:solidFill>
        <a:effectLst/>
      </p:bgPr>
    </p:bg>
    <p:spTree>
      <p:nvGrpSpPr>
        <p:cNvPr id="1" name=""/>
        <p:cNvGrpSpPr/>
        <p:nvPr/>
      </p:nvGrpSpPr>
      <p:grpSpPr>
        <a:xfrm>
          <a:off x="0" y="0"/>
          <a:ext cx="0" cy="0"/>
          <a:chOff x="0" y="0"/>
          <a:chExt cx="0" cy="0"/>
        </a:xfrm>
      </p:grpSpPr>
      <p:pic>
        <p:nvPicPr>
          <p:cNvPr id="11" name="Grafik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07924" y="6272368"/>
            <a:ext cx="4436076" cy="585632"/>
          </a:xfrm>
          <a:prstGeom prst="rect">
            <a:avLst/>
          </a:prstGeom>
        </p:spPr>
      </p:pic>
      <p:pic>
        <p:nvPicPr>
          <p:cNvPr id="12" name="Grafik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09470" y="6333894"/>
            <a:ext cx="1160045" cy="462580"/>
          </a:xfrm>
          <a:prstGeom prst="rect">
            <a:avLst/>
          </a:prstGeom>
        </p:spPr>
      </p:pic>
    </p:spTree>
    <p:extLst>
      <p:ext uri="{BB962C8B-B14F-4D97-AF65-F5344CB8AC3E}">
        <p14:creationId xmlns:p14="http://schemas.microsoft.com/office/powerpoint/2010/main" val="192432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32"/>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839" indent="0" algn="ctr">
              <a:buNone/>
              <a:defRPr>
                <a:solidFill>
                  <a:schemeClr val="tx1">
                    <a:tint val="75000"/>
                  </a:schemeClr>
                </a:solidFill>
              </a:defRPr>
            </a:lvl2pPr>
            <a:lvl3pPr marL="685677" indent="0" algn="ctr">
              <a:buNone/>
              <a:defRPr>
                <a:solidFill>
                  <a:schemeClr val="tx1">
                    <a:tint val="75000"/>
                  </a:schemeClr>
                </a:solidFill>
              </a:defRPr>
            </a:lvl3pPr>
            <a:lvl4pPr marL="1028517" indent="0" algn="ctr">
              <a:buNone/>
              <a:defRPr>
                <a:solidFill>
                  <a:schemeClr val="tx1">
                    <a:tint val="75000"/>
                  </a:schemeClr>
                </a:solidFill>
              </a:defRPr>
            </a:lvl4pPr>
            <a:lvl5pPr marL="1371355" indent="0" algn="ctr">
              <a:buNone/>
              <a:defRPr>
                <a:solidFill>
                  <a:schemeClr val="tx1">
                    <a:tint val="75000"/>
                  </a:schemeClr>
                </a:solidFill>
              </a:defRPr>
            </a:lvl5pPr>
            <a:lvl6pPr marL="1714194" indent="0" algn="ctr">
              <a:buNone/>
              <a:defRPr>
                <a:solidFill>
                  <a:schemeClr val="tx1">
                    <a:tint val="75000"/>
                  </a:schemeClr>
                </a:solidFill>
              </a:defRPr>
            </a:lvl6pPr>
            <a:lvl7pPr marL="2057033" indent="0" algn="ctr">
              <a:buNone/>
              <a:defRPr>
                <a:solidFill>
                  <a:schemeClr val="tx1">
                    <a:tint val="75000"/>
                  </a:schemeClr>
                </a:solidFill>
              </a:defRPr>
            </a:lvl7pPr>
            <a:lvl8pPr marL="2399871" indent="0" algn="ctr">
              <a:buNone/>
              <a:defRPr>
                <a:solidFill>
                  <a:schemeClr val="tx1">
                    <a:tint val="75000"/>
                  </a:schemeClr>
                </a:solidFill>
              </a:defRPr>
            </a:lvl8pPr>
            <a:lvl9pPr marL="274271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B3803711-102B-4476-8D06-05F5E52DAC32}" type="datetimeFigureOut">
              <a:rPr lang="de-DE" smtClean="0"/>
              <a:pPr/>
              <a:t>24.10.2021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1397A89-9521-4817-A86F-B3D7A807161C}" type="slidenum">
              <a:rPr lang="de-DE" smtClean="0"/>
              <a:pPr/>
              <a:t>‹Nr.›</a:t>
            </a:fld>
            <a:endParaRPr lang="de-DE"/>
          </a:p>
        </p:txBody>
      </p:sp>
    </p:spTree>
    <p:extLst>
      <p:ext uri="{BB962C8B-B14F-4D97-AF65-F5344CB8AC3E}">
        <p14:creationId xmlns:p14="http://schemas.microsoft.com/office/powerpoint/2010/main" val="1844118281"/>
      </p:ext>
    </p:extLst>
  </p:cSld>
  <p:clrMapOvr>
    <a:masterClrMapping/>
  </p:clrMapOvr>
  <p:transition spd="med">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116632"/>
            <a:ext cx="5770984" cy="1143000"/>
          </a:xfrm>
          <a:prstGeom prst="rect">
            <a:avLst/>
          </a:prstGeom>
        </p:spPr>
        <p:txBody>
          <a:bodyPr/>
          <a:lstStyle>
            <a:lvl1pPr>
              <a:defRPr sz="3600" b="1">
                <a:latin typeface="Verdana Bold"/>
                <a:ea typeface="Verdana" pitchFamily="34" charset="0"/>
                <a:cs typeface="Verdana" pitchFamily="34" charset="0"/>
              </a:defRPr>
            </a:lvl1pPr>
          </a:lstStyle>
          <a:p>
            <a:r>
              <a:rPr lang="de-DE" dirty="0"/>
              <a:t>Titelmasterformat durch Klicken bearbeiten</a:t>
            </a:r>
          </a:p>
        </p:txBody>
      </p:sp>
      <p:sp>
        <p:nvSpPr>
          <p:cNvPr id="3" name="Inhaltsplatzhalter 2"/>
          <p:cNvSpPr>
            <a:spLocks noGrp="1"/>
          </p:cNvSpPr>
          <p:nvPr>
            <p:ph sz="half" idx="1"/>
          </p:nvPr>
        </p:nvSpPr>
        <p:spPr>
          <a:xfrm>
            <a:off x="457201" y="1600202"/>
            <a:ext cx="8219256" cy="4525963"/>
          </a:xfrm>
          <a:prstGeom prst="rect">
            <a:avLst/>
          </a:prstGeom>
        </p:spPr>
        <p:txBody>
          <a:bodyPr/>
          <a:lstStyle>
            <a:lvl1pPr>
              <a:defRPr sz="24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0"/>
          </p:nvPr>
        </p:nvSpPr>
        <p:spPr/>
        <p:txBody>
          <a:bodyPr/>
          <a:lstStyle/>
          <a:p>
            <a:pPr marL="0" marR="0" lvl="0" indent="0" algn="l" defTabSz="914259" rtl="0" eaLnBrk="1" fontAlgn="auto" latinLnBrk="0" hangingPunct="1">
              <a:lnSpc>
                <a:spcPct val="100000"/>
              </a:lnSpc>
              <a:spcBef>
                <a:spcPts val="0"/>
              </a:spcBef>
              <a:spcAft>
                <a:spcPts val="0"/>
              </a:spcAft>
              <a:buClrTx/>
              <a:buSzTx/>
              <a:buFontTx/>
              <a:buNone/>
              <a:tabLst/>
              <a:defRPr/>
            </a:pPr>
            <a:fld id="{935A00B8-A822-423D-AC64-1FA8A3F79607}" type="datetimeFigureOut">
              <a:rPr kumimoji="0" lang="de-DE" sz="1200" b="0" i="0" u="none" strike="noStrike" kern="1200" cap="none" spc="0" normalizeH="0" baseline="0" noProof="0" smtClean="0">
                <a:ln>
                  <a:noFill/>
                </a:ln>
                <a:solidFill>
                  <a:prstClr val="black">
                    <a:tint val="75000"/>
                  </a:prstClr>
                </a:solidFill>
                <a:effectLst/>
                <a:uLnTx/>
                <a:uFillTx/>
                <a:latin typeface="Verdana"/>
                <a:ea typeface="+mn-ea"/>
                <a:cs typeface="+mn-cs"/>
              </a:rPr>
              <a:pPr marL="0" marR="0" lvl="0" indent="0" algn="l" defTabSz="914259" rtl="0" eaLnBrk="1" fontAlgn="auto" latinLnBrk="0" hangingPunct="1">
                <a:lnSpc>
                  <a:spcPct val="100000"/>
                </a:lnSpc>
                <a:spcBef>
                  <a:spcPts val="0"/>
                </a:spcBef>
                <a:spcAft>
                  <a:spcPts val="0"/>
                </a:spcAft>
                <a:buClrTx/>
                <a:buSzTx/>
                <a:buFontTx/>
                <a:buNone/>
                <a:tabLst/>
                <a:defRPr/>
              </a:pPr>
              <a:t>24.10.2021</a:t>
            </a:fld>
            <a:endParaRPr kumimoji="0" lang="de-DE" sz="1200" b="0" i="0" u="none" strike="noStrike" kern="1200" cap="none" spc="0" normalizeH="0" baseline="0" noProof="0">
              <a:ln>
                <a:noFill/>
              </a:ln>
              <a:solidFill>
                <a:prstClr val="black">
                  <a:tint val="75000"/>
                </a:prstClr>
              </a:solidFill>
              <a:effectLst/>
              <a:uLnTx/>
              <a:uFillTx/>
              <a:latin typeface="Verdana"/>
              <a:ea typeface="+mn-ea"/>
              <a:cs typeface="+mn-cs"/>
            </a:endParaRPr>
          </a:p>
        </p:txBody>
      </p:sp>
      <p:sp>
        <p:nvSpPr>
          <p:cNvPr id="6" name="Fußzeilenplatzhalter 5"/>
          <p:cNvSpPr>
            <a:spLocks noGrp="1"/>
          </p:cNvSpPr>
          <p:nvPr>
            <p:ph type="ftr" sz="quarter" idx="11"/>
          </p:nvPr>
        </p:nvSpPr>
        <p:spPr/>
        <p:txBody>
          <a:bodyPr/>
          <a:lstStyle/>
          <a:p>
            <a:pPr marL="0" marR="0" lvl="0" indent="0" algn="ctr" defTabSz="914259"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Verdana"/>
              <a:ea typeface="+mn-ea"/>
              <a:cs typeface="+mn-cs"/>
            </a:endParaRPr>
          </a:p>
        </p:txBody>
      </p:sp>
      <p:sp>
        <p:nvSpPr>
          <p:cNvPr id="7" name="Foliennummernplatzhalter 6"/>
          <p:cNvSpPr>
            <a:spLocks noGrp="1"/>
          </p:cNvSpPr>
          <p:nvPr>
            <p:ph type="sldNum" sz="quarter" idx="12"/>
          </p:nvPr>
        </p:nvSpPr>
        <p:spPr/>
        <p:txBody>
          <a:bodyPr/>
          <a:lstStyle/>
          <a:p>
            <a:pPr marL="0" marR="0" lvl="0" indent="0" algn="r" defTabSz="914259" rtl="0" eaLnBrk="1" fontAlgn="auto" latinLnBrk="0" hangingPunct="1">
              <a:lnSpc>
                <a:spcPct val="100000"/>
              </a:lnSpc>
              <a:spcBef>
                <a:spcPts val="0"/>
              </a:spcBef>
              <a:spcAft>
                <a:spcPts val="0"/>
              </a:spcAft>
              <a:buClrTx/>
              <a:buSzTx/>
              <a:buFontTx/>
              <a:buNone/>
              <a:tabLst/>
              <a:defRPr/>
            </a:pPr>
            <a:fld id="{6D9C98A2-2027-40B2-9127-EF674109B7A2}" type="slidenum">
              <a:rPr kumimoji="0" lang="de-DE" sz="1200" b="0" i="0" u="none" strike="noStrike" kern="1200" cap="none" spc="0" normalizeH="0" baseline="0" noProof="0" smtClean="0">
                <a:ln>
                  <a:noFill/>
                </a:ln>
                <a:solidFill>
                  <a:prstClr val="black">
                    <a:tint val="75000"/>
                  </a:prstClr>
                </a:solidFill>
                <a:effectLst/>
                <a:uLnTx/>
                <a:uFillTx/>
                <a:latin typeface="Verdana"/>
                <a:ea typeface="+mn-ea"/>
                <a:cs typeface="+mn-cs"/>
              </a:rPr>
              <a:pPr marL="0" marR="0" lvl="0" indent="0" algn="r" defTabSz="914259"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a:ln>
                <a:noFill/>
              </a:ln>
              <a:solidFill>
                <a:prstClr val="black">
                  <a:tint val="75000"/>
                </a:prstClr>
              </a:solidFill>
              <a:effectLst/>
              <a:uLnTx/>
              <a:uFillTx/>
              <a:latin typeface="Verdana"/>
              <a:ea typeface="+mn-ea"/>
              <a:cs typeface="+mn-cs"/>
            </a:endParaRPr>
          </a:p>
        </p:txBody>
      </p:sp>
    </p:spTree>
    <p:extLst>
      <p:ext uri="{BB962C8B-B14F-4D97-AF65-F5344CB8AC3E}">
        <p14:creationId xmlns:p14="http://schemas.microsoft.com/office/powerpoint/2010/main" val="4189411744"/>
      </p:ext>
    </p:extLst>
  </p:cSld>
  <p:clrMapOvr>
    <a:masterClrMapping/>
  </p:clrMapOvr>
  <p:transition spd="med">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theme" Target="../theme/theme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jpe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theme" Target="../theme/theme3.xml"/><Relationship Id="rId4" Type="http://schemas.openxmlformats.org/officeDocument/2006/relationships/image" Target="../media/image1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de-DE" dirty="0"/>
              <a:t>Titelmasterformat durch Klicken bearbeiten</a:t>
            </a:r>
          </a:p>
        </p:txBody>
      </p:sp>
      <p:sp>
        <p:nvSpPr>
          <p:cNvPr id="3" name="Textplatzhalt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760647776"/>
      </p:ext>
    </p:extLst>
  </p:cSld>
  <p:clrMap bg1="lt1" tx1="dk1" bg2="lt2" tx2="dk2" accent1="accent1" accent2="accent2" accent3="accent3" accent4="accent4" accent5="accent5" accent6="accent6" hlink="hlink" folHlink="folHlink"/>
  <p:sldLayoutIdLst>
    <p:sldLayoutId id="2147483676" r:id="rId1"/>
    <p:sldLayoutId id="2147483679" r:id="rId2"/>
    <p:sldLayoutId id="2147483680" r:id="rId3"/>
    <p:sldLayoutId id="2147483688" r:id="rId4"/>
    <p:sldLayoutId id="2147483685" r:id="rId5"/>
    <p:sldLayoutId id="2147483695" r:id="rId6"/>
    <p:sldLayoutId id="2147483699" r:id="rId7"/>
    <p:sldLayoutId id="2147483738" r:id="rId8"/>
    <p:sldLayoutId id="2147483740" r:id="rId9"/>
    <p:sldLayoutId id="2147483745" r:id="rId10"/>
    <p:sldLayoutId id="2147483746" r:id="rId11"/>
    <p:sldLayoutId id="2147483749" r:id="rId12"/>
    <p:sldLayoutId id="2147483751" r:id="rId13"/>
    <p:sldLayoutId id="2147483752" r:id="rId14"/>
    <p:sldLayoutId id="2147483756" r:id="rId15"/>
  </p:sldLayoutIdLs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de-DE" dirty="0"/>
              <a:t>Titelmasterformat durch Klicken bearbeiten</a:t>
            </a:r>
          </a:p>
        </p:txBody>
      </p:sp>
      <p:sp>
        <p:nvSpPr>
          <p:cNvPr id="3" name="Textplatzhalt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7" name="Grafik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08000" y="-1116001"/>
            <a:ext cx="3512285" cy="2808000"/>
          </a:xfrm>
          <a:prstGeom prst="rect">
            <a:avLst/>
          </a:prstGeom>
        </p:spPr>
      </p:pic>
      <p:pic>
        <p:nvPicPr>
          <p:cNvPr id="8" name="Grafik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78572" y="185738"/>
            <a:ext cx="1902297" cy="720000"/>
          </a:xfrm>
          <a:prstGeom prst="rect">
            <a:avLst/>
          </a:prstGeom>
        </p:spPr>
      </p:pic>
      <p:pic>
        <p:nvPicPr>
          <p:cNvPr id="9" name="Grafik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37900" y="6310589"/>
            <a:ext cx="1127736" cy="432000"/>
          </a:xfrm>
          <a:prstGeom prst="rect">
            <a:avLst/>
          </a:prstGeom>
        </p:spPr>
      </p:pic>
      <p:pic>
        <p:nvPicPr>
          <p:cNvPr id="6" name="Grafik 5"/>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951587" y="6310589"/>
            <a:ext cx="1333500" cy="468705"/>
          </a:xfrm>
          <a:prstGeom prst="rect">
            <a:avLst/>
          </a:prstGeom>
        </p:spPr>
      </p:pic>
      <p:pic>
        <p:nvPicPr>
          <p:cNvPr id="10" name="Grafik 9"/>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552426" y="6375751"/>
            <a:ext cx="999126" cy="346756"/>
          </a:xfrm>
          <a:prstGeom prst="rect">
            <a:avLst/>
          </a:prstGeom>
        </p:spPr>
      </p:pic>
      <p:pic>
        <p:nvPicPr>
          <p:cNvPr id="14" name="Grafik 13"/>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2380015" y="6315946"/>
            <a:ext cx="1305107" cy="400106"/>
          </a:xfrm>
          <a:prstGeom prst="rect">
            <a:avLst/>
          </a:prstGeom>
        </p:spPr>
      </p:pic>
      <p:pic>
        <p:nvPicPr>
          <p:cNvPr id="16" name="Grafik 15"/>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3932592" y="6369296"/>
            <a:ext cx="771525" cy="386922"/>
          </a:xfrm>
          <a:prstGeom prst="rect">
            <a:avLst/>
          </a:prstGeom>
        </p:spPr>
      </p:pic>
      <p:pic>
        <p:nvPicPr>
          <p:cNvPr id="17" name="Grafik 16"/>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879354" y="6396149"/>
            <a:ext cx="1385836" cy="299683"/>
          </a:xfrm>
          <a:prstGeom prst="rect">
            <a:avLst/>
          </a:prstGeom>
        </p:spPr>
      </p:pic>
    </p:spTree>
    <p:extLst>
      <p:ext uri="{BB962C8B-B14F-4D97-AF65-F5344CB8AC3E}">
        <p14:creationId xmlns:p14="http://schemas.microsoft.com/office/powerpoint/2010/main" val="1955982416"/>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de-DE" dirty="0"/>
              <a:t>Titelmasterformat durch Klicken bearbeiten</a:t>
            </a:r>
          </a:p>
        </p:txBody>
      </p:sp>
      <p:sp>
        <p:nvSpPr>
          <p:cNvPr id="3" name="Textplatzhalt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7" name="Grafik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08000" y="-1116001"/>
            <a:ext cx="3512285" cy="2808000"/>
          </a:xfrm>
          <a:prstGeom prst="rect">
            <a:avLst/>
          </a:prstGeom>
        </p:spPr>
      </p:pic>
      <p:pic>
        <p:nvPicPr>
          <p:cNvPr id="8" name="Grafik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78572" y="185738"/>
            <a:ext cx="1902297" cy="720000"/>
          </a:xfrm>
          <a:prstGeom prst="rect">
            <a:avLst/>
          </a:prstGeom>
        </p:spPr>
      </p:pic>
      <p:pic>
        <p:nvPicPr>
          <p:cNvPr id="9" name="Grafik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37900" y="6310589"/>
            <a:ext cx="1127736" cy="432000"/>
          </a:xfrm>
          <a:prstGeom prst="rect">
            <a:avLst/>
          </a:prstGeom>
        </p:spPr>
      </p:pic>
    </p:spTree>
    <p:extLst>
      <p:ext uri="{BB962C8B-B14F-4D97-AF65-F5344CB8AC3E}">
        <p14:creationId xmlns:p14="http://schemas.microsoft.com/office/powerpoint/2010/main" val="2412314270"/>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24.emf"/></Relationships>
</file>

<file path=ppt/slides/_rels/slide11.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49.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51.pn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24.emf"/><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29.emf"/><Relationship Id="rId4" Type="http://schemas.openxmlformats.org/officeDocument/2006/relationships/image" Target="../media/image58.jpe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9.emf"/><Relationship Id="rId1" Type="http://schemas.openxmlformats.org/officeDocument/2006/relationships/slideLayout" Target="../slideLayouts/slideLayout9.xml"/><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59.png"/><Relationship Id="rId2" Type="http://schemas.openxmlformats.org/officeDocument/2006/relationships/image" Target="../media/image61.png"/><Relationship Id="rId1" Type="http://schemas.openxmlformats.org/officeDocument/2006/relationships/slideLayout" Target="../slideLayouts/slideLayout3.xml"/><Relationship Id="rId6" Type="http://schemas.openxmlformats.org/officeDocument/2006/relationships/image" Target="../media/image29.emf"/><Relationship Id="rId5" Type="http://schemas.openxmlformats.org/officeDocument/2006/relationships/image" Target="../media/image64.pn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24.emf"/><Relationship Id="rId5" Type="http://schemas.openxmlformats.org/officeDocument/2006/relationships/image" Target="../media/image67.pn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29.emf"/></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7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24.emf"/></Relationships>
</file>

<file path=ppt/slides/_rels/slide2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24.emf"/><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22.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24.emf"/><Relationship Id="rId10" Type="http://schemas.openxmlformats.org/officeDocument/2006/relationships/image" Target="../media/image80.png"/><Relationship Id="rId4" Type="http://schemas.openxmlformats.org/officeDocument/2006/relationships/image" Target="../media/image23.png"/><Relationship Id="rId9"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image" Target="../media/image83.emf"/><Relationship Id="rId7" Type="http://schemas.openxmlformats.org/officeDocument/2006/relationships/image" Target="../media/image24.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85.png"/><Relationship Id="rId7"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88.emf"/></Relationships>
</file>

<file path=ppt/slides/_rels/slide28.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24.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90.png"/></Relationships>
</file>

<file path=ppt/slides/_rels/slide2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24.emf"/><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5.jpe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24.emf"/><Relationship Id="rId5" Type="http://schemas.openxmlformats.org/officeDocument/2006/relationships/image" Target="../media/image23.pn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8" Type="http://schemas.openxmlformats.org/officeDocument/2006/relationships/image" Target="../media/image101.jpeg"/><Relationship Id="rId13" Type="http://schemas.openxmlformats.org/officeDocument/2006/relationships/image" Target="../media/image29.emf"/><Relationship Id="rId3" Type="http://schemas.openxmlformats.org/officeDocument/2006/relationships/image" Target="../media/image96.tiff"/><Relationship Id="rId7" Type="http://schemas.openxmlformats.org/officeDocument/2006/relationships/image" Target="../media/image100.jpeg"/><Relationship Id="rId12"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99.jpeg"/><Relationship Id="rId11" Type="http://schemas.openxmlformats.org/officeDocument/2006/relationships/image" Target="../media/image9.png"/><Relationship Id="rId5" Type="http://schemas.openxmlformats.org/officeDocument/2006/relationships/image" Target="../media/image98.jpeg"/><Relationship Id="rId10" Type="http://schemas.openxmlformats.org/officeDocument/2006/relationships/image" Target="../media/image103.jpeg"/><Relationship Id="rId4" Type="http://schemas.openxmlformats.org/officeDocument/2006/relationships/image" Target="../media/image97.jpeg"/><Relationship Id="rId9" Type="http://schemas.openxmlformats.org/officeDocument/2006/relationships/image" Target="../media/image102.jpeg"/></Relationships>
</file>

<file path=ppt/slides/_rels/slide3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5.emf"/><Relationship Id="rId7" Type="http://schemas.openxmlformats.org/officeDocument/2006/relationships/image" Target="../media/image24.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06.emf"/></Relationships>
</file>

<file path=ppt/slides/_rels/slide3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08.jpeg"/><Relationship Id="rId7"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25.png"/><Relationship Id="rId9" Type="http://schemas.openxmlformats.org/officeDocument/2006/relationships/image" Target="../media/image24.emf"/></Relationships>
</file>

<file path=ppt/slides/_rels/slide3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1.jpeg"/><Relationship Id="rId7" Type="http://schemas.openxmlformats.org/officeDocument/2006/relationships/image" Target="../media/image115.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14.jpeg"/><Relationship Id="rId5" Type="http://schemas.openxmlformats.org/officeDocument/2006/relationships/image" Target="../media/image113.jpeg"/><Relationship Id="rId10" Type="http://schemas.openxmlformats.org/officeDocument/2006/relationships/image" Target="../media/image24.emf"/><Relationship Id="rId4" Type="http://schemas.openxmlformats.org/officeDocument/2006/relationships/image" Target="../media/image112.jpeg"/><Relationship Id="rId9" Type="http://schemas.openxmlformats.org/officeDocument/2006/relationships/image" Target="../media/image23.png"/></Relationships>
</file>

<file path=ppt/slides/_rels/slide3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png"/><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7.png"/><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4.emf"/><Relationship Id="rId5" Type="http://schemas.openxmlformats.org/officeDocument/2006/relationships/image" Target="../media/image23.png"/><Relationship Id="rId4" Type="http://schemas.openxmlformats.org/officeDocument/2006/relationships/image" Target="../media/image22.png"/></Relationships>
</file>

<file path=ppt/slides/_rels/slide4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png"/><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7.xml"/><Relationship Id="rId1" Type="http://schemas.openxmlformats.org/officeDocument/2006/relationships/slideLayout" Target="../slideLayouts/slideLayout10.xml"/><Relationship Id="rId5" Type="http://schemas.openxmlformats.org/officeDocument/2006/relationships/image" Target="../media/image121.jpeg"/><Relationship Id="rId4" Type="http://schemas.openxmlformats.org/officeDocument/2006/relationships/image" Target="../media/image120.png"/></Relationships>
</file>

<file path=ppt/slides/_rels/slide4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123.jpeg"/><Relationship Id="rId7" Type="http://schemas.openxmlformats.org/officeDocument/2006/relationships/image" Target="../media/image127.png"/><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126.jpeg"/><Relationship Id="rId5" Type="http://schemas.openxmlformats.org/officeDocument/2006/relationships/image" Target="../media/image125.jpg"/><Relationship Id="rId4" Type="http://schemas.openxmlformats.org/officeDocument/2006/relationships/image" Target="../media/image124.jpeg"/></Relationships>
</file>

<file path=ppt/slides/_rels/slide4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image" Target="../media/image24.emf"/><Relationship Id="rId5" Type="http://schemas.openxmlformats.org/officeDocument/2006/relationships/image" Target="../media/image23.png"/><Relationship Id="rId4" Type="http://schemas.openxmlformats.org/officeDocument/2006/relationships/image" Target="../media/image2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129.png"/><Relationship Id="rId7"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31.jpeg"/><Relationship Id="rId4" Type="http://schemas.openxmlformats.org/officeDocument/2006/relationships/image" Target="../media/image130.png"/></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23.png"/></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32.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4.emf"/><Relationship Id="rId5" Type="http://schemas.openxmlformats.org/officeDocument/2006/relationships/image" Target="../media/image28.png"/><Relationship Id="rId4" Type="http://schemas.openxmlformats.org/officeDocument/2006/relationships/image" Target="../media/image27.png"/></Relationships>
</file>

<file path=ppt/slides/_rels/slide5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png"/><Relationship Id="rId4" Type="http://schemas.openxmlformats.org/officeDocument/2006/relationships/image" Target="../media/image22.png"/></Relationships>
</file>

<file path=ppt/slides/_rels/slide51.xml.rels><?xml version="1.0" encoding="UTF-8" standalone="yes"?>
<Relationships xmlns="http://schemas.openxmlformats.org/package/2006/relationships"><Relationship Id="rId3" Type="http://schemas.openxmlformats.org/officeDocument/2006/relationships/image" Target="../media/image134.jpeg"/><Relationship Id="rId7"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0.png"/><Relationship Id="rId4" Type="http://schemas.openxmlformats.org/officeDocument/2006/relationships/image" Target="../media/image9.png"/></Relationships>
</file>

<file path=ppt/slides/_rels/slide5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png"/><Relationship Id="rId4" Type="http://schemas.openxmlformats.org/officeDocument/2006/relationships/image" Target="../media/image22.png"/></Relationships>
</file>

<file path=ppt/slides/_rels/slide5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png"/><Relationship Id="rId4" Type="http://schemas.openxmlformats.org/officeDocument/2006/relationships/image" Target="../media/image2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5.jpe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4.emf"/></Relationships>
</file>

<file path=ppt/slides/_rels/slide5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136.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13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8.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88.emf"/><Relationship Id="rId7" Type="http://schemas.openxmlformats.org/officeDocument/2006/relationships/image" Target="../media/image59.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image" Target="../media/image60.png"/><Relationship Id="rId4" Type="http://schemas.openxmlformats.org/officeDocument/2006/relationships/image" Target="../media/image7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9.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emf"/><Relationship Id="rId10" Type="http://schemas.openxmlformats.org/officeDocument/2006/relationships/image" Target="../media/image31.jpeg"/><Relationship Id="rId4" Type="http://schemas.openxmlformats.org/officeDocument/2006/relationships/image" Target="../media/image10.png"/><Relationship Id="rId9" Type="http://schemas.openxmlformats.org/officeDocument/2006/relationships/image" Target="../media/image24.emf"/></Relationships>
</file>

<file path=ppt/slides/_rels/slide6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png"/><Relationship Id="rId4" Type="http://schemas.openxmlformats.org/officeDocument/2006/relationships/image" Target="../media/image22.png"/></Relationships>
</file>

<file path=ppt/slides/_rels/slide6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24.emf"/><Relationship Id="rId4" Type="http://schemas.openxmlformats.org/officeDocument/2006/relationships/image" Target="../media/image23.png"/></Relationships>
</file>

<file path=ppt/slides/_rels/slide62.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8" Type="http://schemas.openxmlformats.org/officeDocument/2006/relationships/image" Target="../media/image144.jpeg"/><Relationship Id="rId13" Type="http://schemas.openxmlformats.org/officeDocument/2006/relationships/image" Target="../media/image148.png"/><Relationship Id="rId3" Type="http://schemas.openxmlformats.org/officeDocument/2006/relationships/image" Target="../media/image142.jpeg"/><Relationship Id="rId7" Type="http://schemas.openxmlformats.org/officeDocument/2006/relationships/image" Target="../media/image143.png"/><Relationship Id="rId12" Type="http://schemas.microsoft.com/office/2007/relationships/hdphoto" Target="../media/hdphoto1.wdp"/><Relationship Id="rId2" Type="http://schemas.openxmlformats.org/officeDocument/2006/relationships/notesSlide" Target="../notesSlides/notesSlide39.xml"/><Relationship Id="rId16" Type="http://schemas.openxmlformats.org/officeDocument/2006/relationships/image" Target="../media/image150.png"/><Relationship Id="rId1" Type="http://schemas.openxmlformats.org/officeDocument/2006/relationships/slideLayout" Target="../slideLayouts/slideLayout2.xml"/><Relationship Id="rId6" Type="http://schemas.openxmlformats.org/officeDocument/2006/relationships/image" Target="../media/image24.emf"/><Relationship Id="rId11" Type="http://schemas.openxmlformats.org/officeDocument/2006/relationships/image" Target="../media/image147.png"/><Relationship Id="rId5" Type="http://schemas.openxmlformats.org/officeDocument/2006/relationships/image" Target="../media/image23.png"/><Relationship Id="rId15" Type="http://schemas.openxmlformats.org/officeDocument/2006/relationships/hyperlink" Target="https://www.youtube.com/watch?v=YPCIxZFFmFg" TargetMode="External"/><Relationship Id="rId10" Type="http://schemas.openxmlformats.org/officeDocument/2006/relationships/image" Target="../media/image146.jpeg"/><Relationship Id="rId4" Type="http://schemas.openxmlformats.org/officeDocument/2006/relationships/image" Target="../media/image22.png"/><Relationship Id="rId9" Type="http://schemas.openxmlformats.org/officeDocument/2006/relationships/image" Target="../media/image145.png"/><Relationship Id="rId14" Type="http://schemas.openxmlformats.org/officeDocument/2006/relationships/image" Target="../media/image149.png"/></Relationships>
</file>

<file path=ppt/slides/_rels/slide65.xml.rels><?xml version="1.0" encoding="UTF-8" standalone="yes"?>
<Relationships xmlns="http://schemas.openxmlformats.org/package/2006/relationships"><Relationship Id="rId3" Type="http://schemas.openxmlformats.org/officeDocument/2006/relationships/image" Target="../media/image151.png"/><Relationship Id="rId7" Type="http://schemas.openxmlformats.org/officeDocument/2006/relationships/image" Target="../media/image153.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52.jpeg"/><Relationship Id="rId5" Type="http://schemas.openxmlformats.org/officeDocument/2006/relationships/image" Target="../media/image24.emf"/><Relationship Id="rId4" Type="http://schemas.openxmlformats.org/officeDocument/2006/relationships/image" Target="../media/image22.png"/></Relationships>
</file>

<file path=ppt/slides/_rels/slide6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png"/><Relationship Id="rId4" Type="http://schemas.openxmlformats.org/officeDocument/2006/relationships/image" Target="../media/image2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24.emf"/></Relationships>
</file>

<file path=ppt/slides/_rels/slide69.xml.rels><?xml version="1.0" encoding="UTF-8" standalone="yes"?>
<Relationships xmlns="http://schemas.openxmlformats.org/package/2006/relationships"><Relationship Id="rId8" Type="http://schemas.openxmlformats.org/officeDocument/2006/relationships/image" Target="../media/image160.jpeg"/><Relationship Id="rId13" Type="http://schemas.openxmlformats.org/officeDocument/2006/relationships/image" Target="../media/image165.jpeg"/><Relationship Id="rId18" Type="http://schemas.openxmlformats.org/officeDocument/2006/relationships/image" Target="../media/image24.emf"/><Relationship Id="rId3" Type="http://schemas.openxmlformats.org/officeDocument/2006/relationships/image" Target="../media/image155.jpeg"/><Relationship Id="rId7" Type="http://schemas.openxmlformats.org/officeDocument/2006/relationships/image" Target="../media/image159.jpg"/><Relationship Id="rId12" Type="http://schemas.openxmlformats.org/officeDocument/2006/relationships/image" Target="../media/image164.jpeg"/><Relationship Id="rId17" Type="http://schemas.openxmlformats.org/officeDocument/2006/relationships/image" Target="../media/image23.png"/><Relationship Id="rId2" Type="http://schemas.openxmlformats.org/officeDocument/2006/relationships/notesSlide" Target="../notesSlides/notesSlide43.xml"/><Relationship Id="rId16"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58.jpeg"/><Relationship Id="rId11" Type="http://schemas.openxmlformats.org/officeDocument/2006/relationships/image" Target="../media/image163.jpeg"/><Relationship Id="rId5" Type="http://schemas.openxmlformats.org/officeDocument/2006/relationships/image" Target="../media/image157.jpeg"/><Relationship Id="rId15" Type="http://schemas.openxmlformats.org/officeDocument/2006/relationships/image" Target="../media/image167.jpeg"/><Relationship Id="rId10" Type="http://schemas.openxmlformats.org/officeDocument/2006/relationships/image" Target="../media/image162.jpeg"/><Relationship Id="rId4" Type="http://schemas.openxmlformats.org/officeDocument/2006/relationships/image" Target="../media/image156.jpeg"/><Relationship Id="rId9" Type="http://schemas.openxmlformats.org/officeDocument/2006/relationships/image" Target="../media/image161.jpg"/><Relationship Id="rId14" Type="http://schemas.openxmlformats.org/officeDocument/2006/relationships/image" Target="../media/image166.jpeg"/></Relationships>
</file>

<file path=ppt/slides/_rels/slide7.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png"/><Relationship Id="rId3" Type="http://schemas.openxmlformats.org/officeDocument/2006/relationships/image" Target="../media/image32.jpeg"/><Relationship Id="rId7" Type="http://schemas.openxmlformats.org/officeDocument/2006/relationships/image" Target="../media/image36.jpeg"/><Relationship Id="rId12" Type="http://schemas.openxmlformats.org/officeDocument/2006/relationships/image" Target="../media/image41.jpeg"/><Relationship Id="rId17" Type="http://schemas.openxmlformats.org/officeDocument/2006/relationships/image" Target="../media/image45.emf"/><Relationship Id="rId2" Type="http://schemas.openxmlformats.org/officeDocument/2006/relationships/notesSlide" Target="../notesSlides/notesSlide6.xml"/><Relationship Id="rId16" Type="http://schemas.openxmlformats.org/officeDocument/2006/relationships/image" Target="../media/image29.emf"/><Relationship Id="rId1" Type="http://schemas.openxmlformats.org/officeDocument/2006/relationships/slideLayout" Target="../slideLayouts/slideLayout8.xml"/><Relationship Id="rId6" Type="http://schemas.openxmlformats.org/officeDocument/2006/relationships/image" Target="../media/image35.jpg"/><Relationship Id="rId11" Type="http://schemas.openxmlformats.org/officeDocument/2006/relationships/image" Target="../media/image40.jpeg"/><Relationship Id="rId5" Type="http://schemas.openxmlformats.org/officeDocument/2006/relationships/image" Target="../media/image34.jpeg"/><Relationship Id="rId15" Type="http://schemas.openxmlformats.org/officeDocument/2006/relationships/image" Target="../media/image44.emf"/><Relationship Id="rId10" Type="http://schemas.openxmlformats.org/officeDocument/2006/relationships/image" Target="../media/image39.png"/><Relationship Id="rId4" Type="http://schemas.openxmlformats.org/officeDocument/2006/relationships/image" Target="../media/image33.jpeg"/><Relationship Id="rId9" Type="http://schemas.openxmlformats.org/officeDocument/2006/relationships/image" Target="../media/image38.png"/><Relationship Id="rId14" Type="http://schemas.openxmlformats.org/officeDocument/2006/relationships/image" Target="../media/image43.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7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29.emf"/></Relationships>
</file>

<file path=ppt/slides/_rels/slide74.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hyperlink" Target="mailto:silke.wesselmann@kreis-steinfurt.de" TargetMode="Externa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4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32193" y="-2731744"/>
            <a:ext cx="7315200" cy="5848350"/>
          </a:xfrm>
          <a:prstGeom prst="rect">
            <a:avLst/>
          </a:prstGeom>
        </p:spPr>
      </p:pic>
      <p:pic>
        <p:nvPicPr>
          <p:cNvPr id="6" name="Grafik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41556" y="192431"/>
            <a:ext cx="3927959" cy="1486692"/>
          </a:xfrm>
          <a:prstGeom prst="rect">
            <a:avLst/>
          </a:prstGeom>
        </p:spPr>
      </p:pic>
      <p:pic>
        <p:nvPicPr>
          <p:cNvPr id="8" name="Grafik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07924" y="6272368"/>
            <a:ext cx="4436076" cy="585632"/>
          </a:xfrm>
          <a:prstGeom prst="rect">
            <a:avLst/>
          </a:prstGeom>
        </p:spPr>
      </p:pic>
      <p:pic>
        <p:nvPicPr>
          <p:cNvPr id="9" name="Grafik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09470" y="6333894"/>
            <a:ext cx="1083357" cy="432000"/>
          </a:xfrm>
          <a:prstGeom prst="rect">
            <a:avLst/>
          </a:prstGeom>
        </p:spPr>
      </p:pic>
      <p:sp>
        <p:nvSpPr>
          <p:cNvPr id="10" name="Rectangle 4"/>
          <p:cNvSpPr>
            <a:spLocks/>
          </p:cNvSpPr>
          <p:nvPr/>
        </p:nvSpPr>
        <p:spPr bwMode="auto">
          <a:xfrm>
            <a:off x="311228" y="2048933"/>
            <a:ext cx="8832772" cy="4809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nSpc>
                <a:spcPct val="120000"/>
              </a:lnSpc>
            </a:pPr>
            <a:r>
              <a:rPr lang="de-DE" altLang="de-DE" sz="3200" b="1" dirty="0">
                <a:solidFill>
                  <a:srgbClr val="F4DB42"/>
                </a:solidFill>
                <a:latin typeface="Verdana Bold" charset="0"/>
                <a:ea typeface="Verdana Bold" charset="0"/>
                <a:cs typeface="Verdana Bold" charset="0"/>
                <a:sym typeface="Verdana Bold" charset="0"/>
              </a:rPr>
              <a:t>Kreis Steinfurt </a:t>
            </a:r>
          </a:p>
          <a:p>
            <a:pPr>
              <a:lnSpc>
                <a:spcPct val="120000"/>
              </a:lnSpc>
            </a:pPr>
            <a:r>
              <a:rPr lang="de-DE" dirty="0"/>
              <a:t>:</a:t>
            </a:r>
            <a:r>
              <a:rPr lang="de-DE" sz="3200" b="1" dirty="0">
                <a:solidFill>
                  <a:srgbClr val="F4DB42"/>
                </a:solidFill>
                <a:latin typeface="Verdana Bold" charset="0"/>
                <a:ea typeface="Verdana Bold" charset="0"/>
                <a:cs typeface="Verdana Bold" charset="0"/>
              </a:rPr>
              <a:t>Kommunale Handlungsmöglichkeiten zum Ausbau Erneuerbarer Energien</a:t>
            </a:r>
            <a:br>
              <a:rPr lang="en-US" altLang="de-DE" sz="3200" b="1" dirty="0">
                <a:solidFill>
                  <a:srgbClr val="F4DB42"/>
                </a:solidFill>
                <a:latin typeface="Verdana Bold" charset="0"/>
                <a:ea typeface="Verdana Bold" charset="0"/>
                <a:cs typeface="Verdana Bold" charset="0"/>
                <a:sym typeface="Verdana Bold" charset="0"/>
              </a:rPr>
            </a:br>
            <a:endParaRPr lang="en-US" altLang="de-DE" sz="3200" b="1" dirty="0">
              <a:solidFill>
                <a:srgbClr val="F4DB42"/>
              </a:solidFill>
              <a:latin typeface="Verdana Bold" charset="0"/>
              <a:ea typeface="Verdana Bold" charset="0"/>
              <a:cs typeface="Verdana Bold" charset="0"/>
              <a:sym typeface="Verdana" charset="0"/>
            </a:endParaRPr>
          </a:p>
          <a:p>
            <a:pPr>
              <a:defRPr/>
            </a:pPr>
            <a:r>
              <a:rPr lang="de-DE" sz="2000" dirty="0">
                <a:solidFill>
                  <a:schemeClr val="bg1"/>
                </a:solidFill>
                <a:latin typeface="Verdana" panose="020B0604030504040204" pitchFamily="34" charset="0"/>
                <a:ea typeface="Verdana" panose="020B0604030504040204" pitchFamily="34" charset="0"/>
                <a:cs typeface="Verdana" panose="020B0604030504040204" pitchFamily="34" charset="0"/>
              </a:rPr>
              <a:t>25.10.21 </a:t>
            </a:r>
            <a:br>
              <a:rPr lang="de-DE" sz="1400" dirty="0">
                <a:solidFill>
                  <a:schemeClr val="bg1"/>
                </a:solidFill>
                <a:latin typeface="Verdana" panose="020B0604030504040204" pitchFamily="34" charset="0"/>
                <a:ea typeface="Verdana" panose="020B0604030504040204" pitchFamily="34" charset="0"/>
                <a:cs typeface="Verdana" panose="020B0604030504040204" pitchFamily="34" charset="0"/>
              </a:rPr>
            </a:br>
            <a:endParaRPr lang="en-US" altLang="de-DE" sz="3375" b="1" dirty="0">
              <a:solidFill>
                <a:schemeClr val="bg1"/>
              </a:solidFill>
              <a:latin typeface="Verdana Bold" charset="0"/>
              <a:ea typeface="Verdana Bold" charset="0"/>
              <a:cs typeface="Verdana Bold" charset="0"/>
              <a:sym typeface="Verdana Bold" charset="0"/>
            </a:endParaRPr>
          </a:p>
          <a:p>
            <a:pPr>
              <a:defRPr/>
            </a:pPr>
            <a:r>
              <a:rPr lang="en-US" altLang="de-DE" sz="2800" b="1" dirty="0">
                <a:solidFill>
                  <a:schemeClr val="bg1"/>
                </a:solidFill>
                <a:latin typeface="Verdana Bold" charset="0"/>
                <a:ea typeface="Verdana Bold" charset="0"/>
                <a:cs typeface="Verdana Bold" charset="0"/>
                <a:sym typeface="Verdana Bold" charset="0"/>
              </a:rPr>
              <a:t>Silke Wesselmann </a:t>
            </a:r>
          </a:p>
          <a:p>
            <a:pPr>
              <a:defRPr/>
            </a:pPr>
            <a:r>
              <a:rPr lang="en-US" altLang="de-DE" sz="1800" b="1" dirty="0" err="1">
                <a:solidFill>
                  <a:schemeClr val="bg1"/>
                </a:solidFill>
                <a:latin typeface="Verdana Bold" charset="0"/>
                <a:ea typeface="Verdana Bold" charset="0"/>
                <a:cs typeface="Verdana Bold" charset="0"/>
                <a:sym typeface="Verdana Bold" charset="0"/>
              </a:rPr>
              <a:t>Amt</a:t>
            </a:r>
            <a:r>
              <a:rPr lang="en-US" altLang="de-DE" sz="1800" b="1" dirty="0">
                <a:solidFill>
                  <a:schemeClr val="bg1"/>
                </a:solidFill>
                <a:latin typeface="Verdana Bold" charset="0"/>
                <a:ea typeface="Verdana Bold" charset="0"/>
                <a:cs typeface="Verdana Bold" charset="0"/>
                <a:sym typeface="Verdana Bold" charset="0"/>
              </a:rPr>
              <a:t> für </a:t>
            </a:r>
            <a:r>
              <a:rPr lang="en-US" altLang="de-DE" sz="1800" b="1" dirty="0" err="1">
                <a:solidFill>
                  <a:schemeClr val="bg1"/>
                </a:solidFill>
                <a:latin typeface="Verdana Bold" charset="0"/>
                <a:ea typeface="Verdana Bold" charset="0"/>
                <a:cs typeface="Verdana Bold" charset="0"/>
                <a:sym typeface="Verdana Bold" charset="0"/>
              </a:rPr>
              <a:t>Klimaschutz</a:t>
            </a:r>
            <a:r>
              <a:rPr lang="en-US" altLang="de-DE" sz="1800" b="1" dirty="0">
                <a:solidFill>
                  <a:schemeClr val="bg1"/>
                </a:solidFill>
                <a:latin typeface="Verdana Bold" charset="0"/>
                <a:ea typeface="Verdana Bold" charset="0"/>
                <a:cs typeface="Verdana Bold" charset="0"/>
                <a:sym typeface="Verdana Bold" charset="0"/>
              </a:rPr>
              <a:t> und </a:t>
            </a:r>
            <a:r>
              <a:rPr lang="en-US" altLang="de-DE" sz="1800" b="1" dirty="0" err="1">
                <a:solidFill>
                  <a:schemeClr val="bg1"/>
                </a:solidFill>
                <a:latin typeface="Verdana Bold" charset="0"/>
                <a:ea typeface="Verdana Bold" charset="0"/>
                <a:cs typeface="Verdana Bold" charset="0"/>
                <a:sym typeface="Verdana Bold" charset="0"/>
              </a:rPr>
              <a:t>Nachhaltigkeit</a:t>
            </a:r>
            <a:r>
              <a:rPr lang="en-US" altLang="de-DE" sz="1800" b="1" dirty="0">
                <a:solidFill>
                  <a:schemeClr val="bg1"/>
                </a:solidFill>
                <a:latin typeface="Verdana Bold" charset="0"/>
                <a:ea typeface="Verdana Bold" charset="0"/>
                <a:cs typeface="Verdana Bold" charset="0"/>
                <a:sym typeface="Verdana Bold" charset="0"/>
              </a:rPr>
              <a:t> </a:t>
            </a:r>
            <a:r>
              <a:rPr lang="de-DE" sz="1800" dirty="0">
                <a:solidFill>
                  <a:schemeClr val="bg1"/>
                </a:solidFill>
              </a:rPr>
              <a:t>| </a:t>
            </a:r>
            <a:r>
              <a:rPr lang="en-US" altLang="de-DE" sz="1800" b="1" dirty="0">
                <a:solidFill>
                  <a:schemeClr val="bg1"/>
                </a:solidFill>
                <a:latin typeface="Verdana Bold" charset="0"/>
                <a:ea typeface="Verdana Bold" charset="0"/>
                <a:cs typeface="Verdana Bold" charset="0"/>
                <a:sym typeface="Verdana Bold" charset="0"/>
              </a:rPr>
              <a:t>energieland2050 e.V.</a:t>
            </a:r>
          </a:p>
          <a:p>
            <a:pPr>
              <a:defRPr/>
            </a:pPr>
            <a:r>
              <a:rPr lang="en-US" altLang="de-DE" dirty="0">
                <a:solidFill>
                  <a:schemeClr val="bg1"/>
                </a:solidFill>
                <a:latin typeface="Verdana Bold" charset="0"/>
                <a:ea typeface="Verdana Bold" charset="0"/>
                <a:cs typeface="Verdana Bold" charset="0"/>
                <a:sym typeface="Verdana Bold" charset="0"/>
              </a:rPr>
              <a:t>silke.wesselmann@kreis-steinfurt.de </a:t>
            </a:r>
            <a:endParaRPr lang="en-US" altLang="de-DE" sz="1800" dirty="0">
              <a:solidFill>
                <a:schemeClr val="bg1"/>
              </a:solidFill>
              <a:latin typeface="Verdana Bold" charset="0"/>
              <a:ea typeface="Verdana Bold" charset="0"/>
              <a:cs typeface="Verdana Bold" charset="0"/>
              <a:sym typeface="Verdana Bold" charset="0"/>
            </a:endParaRPr>
          </a:p>
        </p:txBody>
      </p:sp>
    </p:spTree>
    <p:extLst>
      <p:ext uri="{BB962C8B-B14F-4D97-AF65-F5344CB8AC3E}">
        <p14:creationId xmlns:p14="http://schemas.microsoft.com/office/powerpoint/2010/main" val="1096617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8763" r="26680"/>
          <a:stretch/>
        </p:blipFill>
        <p:spPr bwMode="auto">
          <a:xfrm>
            <a:off x="5831086" y="-64513"/>
            <a:ext cx="3312914" cy="231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nvGrpSpPr>
          <p:cNvPr id="2" name="Group 5"/>
          <p:cNvGrpSpPr>
            <a:grpSpLocks/>
          </p:cNvGrpSpPr>
          <p:nvPr/>
        </p:nvGrpSpPr>
        <p:grpSpPr bwMode="auto">
          <a:xfrm>
            <a:off x="4607719" y="6116836"/>
            <a:ext cx="4554141" cy="759023"/>
            <a:chOff x="0" y="0"/>
            <a:chExt cx="4080" cy="680"/>
          </a:xfrm>
        </p:grpSpPr>
        <p:pic>
          <p:nvPicPr>
            <p:cNvPr id="1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4080"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52" y="0"/>
              <a:ext cx="784"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pic>
        <p:nvPicPr>
          <p:cNvPr id="16" name="Grafik 15">
            <a:extLst>
              <a:ext uri="{FF2B5EF4-FFF2-40B4-BE49-F238E27FC236}">
                <a16:creationId xmlns:a16="http://schemas.microsoft.com/office/drawing/2014/main" id="{0C632274-FC65-CB45-86E6-E9C7EE07FB6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947"/>
          <a:stretch/>
        </p:blipFill>
        <p:spPr>
          <a:xfrm>
            <a:off x="0" y="-113110"/>
            <a:ext cx="9521094" cy="6971109"/>
          </a:xfrm>
          <a:prstGeom prst="rect">
            <a:avLst/>
          </a:prstGeom>
        </p:spPr>
      </p:pic>
      <p:sp>
        <p:nvSpPr>
          <p:cNvPr id="8" name="Titel 1">
            <a:extLst>
              <a:ext uri="{FF2B5EF4-FFF2-40B4-BE49-F238E27FC236}">
                <a16:creationId xmlns:a16="http://schemas.microsoft.com/office/drawing/2014/main" id="{4DD652C7-2256-0743-B7DC-CFAAA47CC5ED}"/>
              </a:ext>
            </a:extLst>
          </p:cNvPr>
          <p:cNvSpPr txBox="1">
            <a:spLocks/>
          </p:cNvSpPr>
          <p:nvPr/>
        </p:nvSpPr>
        <p:spPr>
          <a:xfrm>
            <a:off x="281637" y="5362042"/>
            <a:ext cx="4723502" cy="736934"/>
          </a:xfrm>
          <a:prstGeom prst="rect">
            <a:avLst/>
          </a:prstGeom>
          <a:solidFill>
            <a:srgbClr val="FFFFFF">
              <a:alpha val="76863"/>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baseline="0">
                <a:solidFill>
                  <a:srgbClr val="F77500"/>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de-DE" sz="1200" b="1" i="0" u="none" strike="noStrike" kern="1200" cap="none" spc="0" normalizeH="0" baseline="0" noProof="0" dirty="0">
                <a:ln>
                  <a:noFill/>
                </a:ln>
                <a:solidFill>
                  <a:srgbClr val="ED7D31"/>
                </a:solidFill>
                <a:effectLst/>
                <a:uLnTx/>
                <a:uFillTx/>
                <a:latin typeface="Verdana" panose="020B0604030504040204" pitchFamily="34" charset="0"/>
                <a:ea typeface="Verdana" panose="020B0604030504040204" pitchFamily="34" charset="0"/>
                <a:cs typeface="Verdana" panose="020B0604030504040204" pitchFamily="34" charset="0"/>
              </a:rPr>
              <a:t>Rund 40 motivierte </a:t>
            </a:r>
            <a:r>
              <a:rPr kumimoji="0" lang="de-DE" sz="1200" b="1" i="0" u="none" strike="noStrike" kern="1200" cap="none" spc="0" normalizeH="0" baseline="0" noProof="0" dirty="0" err="1">
                <a:ln>
                  <a:noFill/>
                </a:ln>
                <a:solidFill>
                  <a:srgbClr val="ED7D31"/>
                </a:solidFill>
                <a:effectLst/>
                <a:uLnTx/>
                <a:uFillTx/>
                <a:latin typeface="Verdana" panose="020B0604030504040204" pitchFamily="34" charset="0"/>
                <a:ea typeface="Verdana" panose="020B0604030504040204" pitchFamily="34" charset="0"/>
                <a:cs typeface="Verdana" panose="020B0604030504040204" pitchFamily="34" charset="0"/>
              </a:rPr>
              <a:t>Mitarbeiter_innen</a:t>
            </a:r>
            <a:r>
              <a:rPr kumimoji="0" lang="de-DE" sz="1200" b="1" i="0" u="none" strike="noStrike" kern="1200" cap="none" spc="0" normalizeH="0" baseline="0" noProof="0" dirty="0">
                <a:ln>
                  <a:noFill/>
                </a:ln>
                <a:solidFill>
                  <a:srgbClr val="ED7D31"/>
                </a:solidFill>
                <a:effectLst/>
                <a:uLnTx/>
                <a:uFillTx/>
                <a:latin typeface="Verdana" panose="020B0604030504040204" pitchFamily="34" charset="0"/>
                <a:ea typeface="Verdana" panose="020B0604030504040204" pitchFamily="34" charset="0"/>
                <a:cs typeface="Verdana" panose="020B0604030504040204" pitchFamily="34" charset="0"/>
              </a:rPr>
              <a:t> managen im Kreis den regionalen und lokalen Klimaschutz.</a:t>
            </a:r>
          </a:p>
        </p:txBody>
      </p:sp>
      <p:pic>
        <p:nvPicPr>
          <p:cNvPr id="9" name="Grafik 8">
            <a:extLst>
              <a:ext uri="{FF2B5EF4-FFF2-40B4-BE49-F238E27FC236}">
                <a16:creationId xmlns:a16="http://schemas.microsoft.com/office/drawing/2014/main" id="{037630CB-81D8-4866-A2AD-5E5D6D6A00D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93096" y="-1110820"/>
            <a:ext cx="3258000" cy="2604703"/>
          </a:xfrm>
          <a:prstGeom prst="rect">
            <a:avLst/>
          </a:prstGeom>
        </p:spPr>
      </p:pic>
      <p:pic>
        <p:nvPicPr>
          <p:cNvPr id="13" name="Grafik 12">
            <a:extLst>
              <a:ext uri="{FF2B5EF4-FFF2-40B4-BE49-F238E27FC236}">
                <a16:creationId xmlns:a16="http://schemas.microsoft.com/office/drawing/2014/main" id="{D213CD55-5B25-4FD0-BB78-5A5F04550F8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64000" y="108000"/>
            <a:ext cx="1712070" cy="648000"/>
          </a:xfrm>
          <a:prstGeom prst="rect">
            <a:avLst/>
          </a:prstGeom>
        </p:spPr>
      </p:pic>
      <p:pic>
        <p:nvPicPr>
          <p:cNvPr id="14" name="Grafik 13">
            <a:extLst>
              <a:ext uri="{FF2B5EF4-FFF2-40B4-BE49-F238E27FC236}">
                <a16:creationId xmlns:a16="http://schemas.microsoft.com/office/drawing/2014/main" id="{C057BD7D-27CC-4704-ACEF-46F946719183}"/>
              </a:ext>
            </a:extLst>
          </p:cNvPr>
          <p:cNvPicPr>
            <a:picLocks noChangeAspect="1"/>
          </p:cNvPicPr>
          <p:nvPr/>
        </p:nvPicPr>
        <p:blipFill>
          <a:blip r:embed="rId9" cstate="print">
            <a:clrChange>
              <a:clrFrom>
                <a:srgbClr val="FFFFFF"/>
              </a:clrFrom>
              <a:clrTo>
                <a:srgbClr val="FFFFFF">
                  <a:alpha val="0"/>
                </a:srgbClr>
              </a:clrTo>
            </a:clrChange>
          </a:blip>
          <a:stretch>
            <a:fillRect/>
          </a:stretch>
        </p:blipFill>
        <p:spPr>
          <a:xfrm>
            <a:off x="7969827" y="6341492"/>
            <a:ext cx="1081806" cy="415772"/>
          </a:xfrm>
          <a:prstGeom prst="rect">
            <a:avLst/>
          </a:prstGeom>
        </p:spPr>
      </p:pic>
    </p:spTree>
    <p:extLst>
      <p:ext uri="{BB962C8B-B14F-4D97-AF65-F5344CB8AC3E}">
        <p14:creationId xmlns:p14="http://schemas.microsoft.com/office/powerpoint/2010/main" val="23567826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el 1"/>
          <p:cNvSpPr txBox="1">
            <a:spLocks/>
          </p:cNvSpPr>
          <p:nvPr/>
        </p:nvSpPr>
        <p:spPr>
          <a:xfrm>
            <a:off x="323528" y="444897"/>
            <a:ext cx="9345612" cy="647700"/>
          </a:xfrm>
          <a:prstGeom prst="rect">
            <a:avLst/>
          </a:prstGeom>
        </p:spPr>
        <p:txBody>
          <a:bodyPr lIns="91434" tIns="45717" rIns="91434" bIns="45717" anchor="ctr"/>
          <a:lstStyle/>
          <a:p>
            <a:pPr defTabSz="914306">
              <a:defRPr/>
            </a:pPr>
            <a:r>
              <a:rPr lang="de-DE" sz="3200" b="1" dirty="0">
                <a:solidFill>
                  <a:srgbClr val="EF6D00"/>
                </a:solidFill>
                <a:latin typeface="Verdana" panose="020B0604030504040204" pitchFamily="34" charset="0"/>
                <a:ea typeface="Verdana" panose="020B0604030504040204" pitchFamily="34" charset="0"/>
                <a:cs typeface="Verdana" panose="020B0604030504040204" pitchFamily="34" charset="0"/>
              </a:rPr>
              <a:t>Bürgerinnen und Bürger – </a:t>
            </a:r>
          </a:p>
          <a:p>
            <a:pPr defTabSz="914306">
              <a:defRPr/>
            </a:pPr>
            <a:r>
              <a:rPr lang="de-DE" sz="3200" b="1" dirty="0">
                <a:solidFill>
                  <a:srgbClr val="EF6D00"/>
                </a:solidFill>
                <a:latin typeface="Verdana" panose="020B0604030504040204" pitchFamily="34" charset="0"/>
                <a:ea typeface="Verdana" panose="020B0604030504040204" pitchFamily="34" charset="0"/>
                <a:cs typeface="Verdana" panose="020B0604030504040204" pitchFamily="34" charset="0"/>
              </a:rPr>
              <a:t>diese sprechen wir meistens </a:t>
            </a:r>
          </a:p>
          <a:p>
            <a:pPr defTabSz="914306">
              <a:defRPr/>
            </a:pPr>
            <a:r>
              <a:rPr lang="de-DE" sz="3200" b="1" dirty="0">
                <a:solidFill>
                  <a:srgbClr val="EF6D00"/>
                </a:solidFill>
                <a:latin typeface="Verdana" panose="020B0604030504040204" pitchFamily="34" charset="0"/>
                <a:ea typeface="Verdana" panose="020B0604030504040204" pitchFamily="34" charset="0"/>
                <a:cs typeface="Verdana" panose="020B0604030504040204" pitchFamily="34" charset="0"/>
              </a:rPr>
              <a:t>über die Kommunen an</a:t>
            </a:r>
          </a:p>
        </p:txBody>
      </p:sp>
      <p:sp>
        <p:nvSpPr>
          <p:cNvPr id="26" name="Titel 1"/>
          <p:cNvSpPr txBox="1">
            <a:spLocks/>
          </p:cNvSpPr>
          <p:nvPr/>
        </p:nvSpPr>
        <p:spPr>
          <a:xfrm>
            <a:off x="342866" y="1717735"/>
            <a:ext cx="8012633" cy="3535362"/>
          </a:xfrm>
          <a:prstGeom prst="rect">
            <a:avLst/>
          </a:prstGeom>
        </p:spPr>
        <p:txBody>
          <a:bodyPr lIns="91434" tIns="45717" rIns="91434" bIns="45717" anchor="ctr">
            <a:normAutofit fontScale="97500"/>
          </a:bodyPr>
          <a:lstStyle/>
          <a:p>
            <a:pPr marL="457200" indent="-457200" defTabSz="914306">
              <a:lnSpc>
                <a:spcPct val="150000"/>
              </a:lnSpc>
              <a:buFont typeface="Arial" panose="020B0604020202020204" pitchFamily="34" charset="0"/>
              <a:buChar char="•"/>
              <a:defRPr/>
            </a:pPr>
            <a:r>
              <a:rPr lang="de-DE" sz="2700" dirty="0">
                <a:latin typeface="Verdana" panose="020B0604030504040204" pitchFamily="34" charset="0"/>
                <a:ea typeface="Verdana" panose="020B0604030504040204" pitchFamily="34" charset="0"/>
                <a:cs typeface="Verdana" panose="020B0604030504040204" pitchFamily="34" charset="0"/>
              </a:rPr>
              <a:t> Gebäudesanierung</a:t>
            </a:r>
          </a:p>
          <a:p>
            <a:pPr marL="571500" indent="-571500" defTabSz="914306">
              <a:lnSpc>
                <a:spcPct val="150000"/>
              </a:lnSpc>
              <a:buFont typeface="Arial" panose="020B0604020202020204" pitchFamily="34" charset="0"/>
              <a:buChar char="•"/>
              <a:defRPr/>
            </a:pPr>
            <a:r>
              <a:rPr lang="de-DE" sz="2700" dirty="0">
                <a:latin typeface="Verdana" panose="020B0604030504040204" pitchFamily="34" charset="0"/>
                <a:ea typeface="Verdana" panose="020B0604030504040204" pitchFamily="34" charset="0"/>
                <a:cs typeface="Verdana" panose="020B0604030504040204" pitchFamily="34" charset="0"/>
              </a:rPr>
              <a:t>Erstberatung</a:t>
            </a:r>
          </a:p>
          <a:p>
            <a:pPr marL="571500" indent="-571500" defTabSz="914306">
              <a:lnSpc>
                <a:spcPct val="150000"/>
              </a:lnSpc>
              <a:buFont typeface="Arial" panose="020B0604020202020204" pitchFamily="34" charset="0"/>
              <a:buChar char="•"/>
              <a:defRPr/>
            </a:pPr>
            <a:r>
              <a:rPr lang="de-DE" sz="2700" dirty="0">
                <a:latin typeface="Verdana" panose="020B0604030504040204" pitchFamily="34" charset="0"/>
                <a:ea typeface="Verdana" panose="020B0604030504040204" pitchFamily="34" charset="0"/>
                <a:cs typeface="Verdana" panose="020B0604030504040204" pitchFamily="34" charset="0"/>
              </a:rPr>
              <a:t>Messeauftritte</a:t>
            </a:r>
          </a:p>
          <a:p>
            <a:pPr marL="571500" indent="-571500" defTabSz="914306">
              <a:lnSpc>
                <a:spcPct val="150000"/>
              </a:lnSpc>
              <a:buFont typeface="Arial" panose="020B0604020202020204" pitchFamily="34" charset="0"/>
              <a:buChar char="•"/>
              <a:defRPr/>
            </a:pPr>
            <a:r>
              <a:rPr lang="de-DE" sz="2700" dirty="0">
                <a:latin typeface="Verdana" panose="020B0604030504040204" pitchFamily="34" charset="0"/>
                <a:ea typeface="Verdana" panose="020B0604030504040204" pitchFamily="34" charset="0"/>
                <a:cs typeface="Verdana" panose="020B0604030504040204" pitchFamily="34" charset="0"/>
              </a:rPr>
              <a:t>Kampagnen und Projekte</a:t>
            </a:r>
          </a:p>
          <a:p>
            <a:pPr defTabSz="914306">
              <a:defRPr/>
            </a:pPr>
            <a:r>
              <a:rPr lang="de-DE" sz="3600" dirty="0">
                <a:ea typeface="+mj-ea"/>
                <a:cs typeface="+mj-cs"/>
              </a:rPr>
              <a:t> </a:t>
            </a: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5194" y="1085303"/>
            <a:ext cx="2475805" cy="4398506"/>
          </a:xfrm>
          <a:prstGeom prst="rect">
            <a:avLst/>
          </a:prstGeom>
        </p:spPr>
      </p:pic>
      <p:pic>
        <p:nvPicPr>
          <p:cNvPr id="8" name="Inhaltsplatzhalter 3"/>
          <p:cNvPicPr>
            <a:picLocks noChangeAspect="1"/>
          </p:cNvPicPr>
          <p:nvPr/>
        </p:nvPicPr>
        <p:blipFill rotWithShape="1">
          <a:blip r:embed="rId4"/>
          <a:srcRect l="4010" t="27679" r="7739" b="27773"/>
          <a:stretch/>
        </p:blipFill>
        <p:spPr>
          <a:xfrm rot="618179">
            <a:off x="5314517" y="4925548"/>
            <a:ext cx="3471680" cy="1369114"/>
          </a:xfrm>
          <a:prstGeom prst="rect">
            <a:avLst/>
          </a:prstGeom>
        </p:spPr>
      </p:pic>
      <p:pic>
        <p:nvPicPr>
          <p:cNvPr id="6" name="Grafik 5"/>
          <p:cNvPicPr>
            <a:picLocks noChangeAspect="1"/>
          </p:cNvPicPr>
          <p:nvPr/>
        </p:nvPicPr>
        <p:blipFill>
          <a:blip r:embed="rId5"/>
          <a:stretch>
            <a:fillRect/>
          </a:stretch>
        </p:blipFill>
        <p:spPr>
          <a:xfrm rot="20858943">
            <a:off x="1335939" y="4766733"/>
            <a:ext cx="3323112" cy="2223003"/>
          </a:xfrm>
          <a:prstGeom prst="rect">
            <a:avLst/>
          </a:prstGeom>
        </p:spPr>
      </p:pic>
      <p:pic>
        <p:nvPicPr>
          <p:cNvPr id="7" name="Grafik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51999" y="-1079999"/>
            <a:ext cx="3258000" cy="2604703"/>
          </a:xfrm>
          <a:prstGeom prst="rect">
            <a:avLst/>
          </a:prstGeom>
        </p:spPr>
      </p:pic>
      <p:pic>
        <p:nvPicPr>
          <p:cNvPr id="9" name="Grafik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64000" y="108000"/>
            <a:ext cx="1712070" cy="648000"/>
          </a:xfrm>
          <a:prstGeom prst="rect">
            <a:avLst/>
          </a:prstGeom>
        </p:spPr>
      </p:pic>
      <p:pic>
        <p:nvPicPr>
          <p:cNvPr id="10" name="Grafik 9"/>
          <p:cNvPicPr>
            <a:picLocks noChangeAspect="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969827" y="6341492"/>
            <a:ext cx="1081806" cy="415772"/>
          </a:xfrm>
          <a:prstGeom prst="rect">
            <a:avLst/>
          </a:prstGeom>
        </p:spPr>
      </p:pic>
    </p:spTree>
    <p:extLst>
      <p:ext uri="{BB962C8B-B14F-4D97-AF65-F5344CB8AC3E}">
        <p14:creationId xmlns:p14="http://schemas.microsoft.com/office/powerpoint/2010/main" val="2921930576"/>
      </p:ext>
    </p:extLst>
  </p:cSld>
  <p:clrMapOvr>
    <a:masterClrMapping/>
  </p:clrMapOvr>
  <p:transition advClick="0" advTm="20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374937" y="2591977"/>
            <a:ext cx="9635063" cy="55693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de-DE" sz="2800" b="1" dirty="0">
                <a:solidFill>
                  <a:schemeClr val="bg1"/>
                </a:solidFill>
              </a:rPr>
              <a:t>Projekte – Umsetzung</a:t>
            </a:r>
          </a:p>
        </p:txBody>
      </p:sp>
    </p:spTree>
    <p:extLst>
      <p:ext uri="{BB962C8B-B14F-4D97-AF65-F5344CB8AC3E}">
        <p14:creationId xmlns:p14="http://schemas.microsoft.com/office/powerpoint/2010/main" val="243066835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p:cNvSpPr/>
          <p:nvPr/>
        </p:nvSpPr>
        <p:spPr>
          <a:xfrm>
            <a:off x="4465939" y="3255877"/>
            <a:ext cx="212123" cy="346249"/>
          </a:xfrm>
          <a:prstGeom prst="rect">
            <a:avLst/>
          </a:prstGeom>
        </p:spPr>
        <p:txBody>
          <a:bodyPr wrap="none" lIns="64288" tIns="32144" rIns="64288" bIns="32144">
            <a:spAutoFit/>
          </a:bodyPr>
          <a:lstStyle/>
          <a:p>
            <a:r>
              <a:rPr lang="de-DE" dirty="0"/>
              <a:t> </a:t>
            </a:r>
          </a:p>
        </p:txBody>
      </p:sp>
      <p:sp>
        <p:nvSpPr>
          <p:cNvPr id="6" name="Rechteck 5"/>
          <p:cNvSpPr/>
          <p:nvPr/>
        </p:nvSpPr>
        <p:spPr>
          <a:xfrm>
            <a:off x="6901009" y="-165774"/>
            <a:ext cx="2465640" cy="18948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4288" tIns="32144" rIns="64288" bIns="32144" rtlCol="0" anchor="ctr"/>
          <a:lstStyle/>
          <a:p>
            <a:pPr algn="ctr"/>
            <a:endParaRPr lang="de-DE"/>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808" t="45835" r="32708" b="36532"/>
          <a:stretch/>
        </p:blipFill>
        <p:spPr bwMode="auto">
          <a:xfrm>
            <a:off x="1445739" y="-383060"/>
            <a:ext cx="7055708" cy="3715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 name="Picture 2"/>
          <p:cNvPicPr>
            <a:picLocks noChangeAspect="1" noChangeArrowheads="1"/>
          </p:cNvPicPr>
          <p:nvPr/>
        </p:nvPicPr>
        <p:blipFill>
          <a:blip r:embed="rId4" cstate="print"/>
          <a:srcRect l="3835" t="26599" r="2257" b="11654"/>
          <a:stretch>
            <a:fillRect/>
          </a:stretch>
        </p:blipFill>
        <p:spPr bwMode="auto">
          <a:xfrm>
            <a:off x="40458" y="2264496"/>
            <a:ext cx="9047747" cy="4759279"/>
          </a:xfrm>
          <a:prstGeom prst="rect">
            <a:avLst/>
          </a:prstGeom>
          <a:noFill/>
          <a:ln w="9525">
            <a:noFill/>
            <a:miter lim="800000"/>
            <a:headEnd/>
            <a:tailEnd/>
          </a:ln>
        </p:spPr>
      </p:pic>
      <p:sp>
        <p:nvSpPr>
          <p:cNvPr id="9" name="Titel 1">
            <a:extLst>
              <a:ext uri="{FF2B5EF4-FFF2-40B4-BE49-F238E27FC236}">
                <a16:creationId xmlns:a16="http://schemas.microsoft.com/office/drawing/2014/main" id="{75D45BCA-0EAE-4DB2-BE5A-D8982B11B859}"/>
              </a:ext>
            </a:extLst>
          </p:cNvPr>
          <p:cNvSpPr txBox="1">
            <a:spLocks/>
          </p:cNvSpPr>
          <p:nvPr/>
        </p:nvSpPr>
        <p:spPr>
          <a:xfrm>
            <a:off x="0" y="0"/>
            <a:ext cx="7706946" cy="978484"/>
          </a:xfrm>
          <a:prstGeom prst="rect">
            <a:avLst/>
          </a:prstGeom>
          <a:noFill/>
        </p:spPr>
        <p:txBody>
          <a:bodyPr vert="horz" lIns="130048" tIns="65024" rIns="130048" bIns="65024" rtlCol="0" anchor="ctr">
            <a:noAutofit/>
          </a:bodyPr>
          <a:lstStyle>
            <a:lvl1pPr algn="l" defTabSz="914400" rtl="0" eaLnBrk="1" latinLnBrk="0" hangingPunct="1">
              <a:lnSpc>
                <a:spcPct val="90000"/>
              </a:lnSpc>
              <a:spcBef>
                <a:spcPct val="0"/>
              </a:spcBef>
              <a:buNone/>
              <a:defRPr sz="3200" kern="1200" baseline="0">
                <a:solidFill>
                  <a:srgbClr val="F77500"/>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endParaRPr lang="de-DE" sz="2800" b="1" dirty="0"/>
          </a:p>
        </p:txBody>
      </p:sp>
    </p:spTree>
    <p:extLst>
      <p:ext uri="{BB962C8B-B14F-4D97-AF65-F5344CB8AC3E}">
        <p14:creationId xmlns:p14="http://schemas.microsoft.com/office/powerpoint/2010/main" val="368395608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73781" y="0"/>
            <a:ext cx="6278810" cy="169901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vert="horz" lIns="0" tIns="0" rIns="0" bIns="0" rtlCol="0" anchor="ctr">
            <a:noAutofit/>
          </a:bodyPr>
          <a:lstStyle/>
          <a:p>
            <a:pPr defTabSz="685694"/>
            <a:r>
              <a:rPr lang="de-DE" b="1" dirty="0"/>
              <a:t>Kreis Steinfurt - Land der Bürgerwindpioniere</a:t>
            </a:r>
          </a:p>
        </p:txBody>
      </p:sp>
      <p:pic>
        <p:nvPicPr>
          <p:cNvPr id="5" name="Picture 2" descr="S:\KST-ST\Agenda21\MA\Agenda-Team-Ordner\Vorlagen\Logos\energieland2050\neue Version 2016\Kampagnenmotive\Postkarten\bild_postkarte_wind.jpg"/>
          <p:cNvPicPr>
            <a:picLocks noChangeAspect="1" noChangeArrowheads="1"/>
          </p:cNvPicPr>
          <p:nvPr/>
        </p:nvPicPr>
        <p:blipFill>
          <a:blip r:embed="rId3" cstate="print">
            <a:lum bright="20000" contrast="-22000"/>
          </a:blip>
          <a:srcRect/>
          <a:stretch>
            <a:fillRect/>
          </a:stretch>
        </p:blipFill>
        <p:spPr bwMode="auto">
          <a:xfrm>
            <a:off x="-10555" y="0"/>
            <a:ext cx="9263796" cy="6858000"/>
          </a:xfrm>
          <a:prstGeom prst="rect">
            <a:avLst/>
          </a:prstGeom>
          <a:noFill/>
        </p:spPr>
      </p:pic>
    </p:spTree>
    <p:extLst>
      <p:ext uri="{BB962C8B-B14F-4D97-AF65-F5344CB8AC3E}">
        <p14:creationId xmlns:p14="http://schemas.microsoft.com/office/powerpoint/2010/main" val="134352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479" y="2459294"/>
            <a:ext cx="10755129" cy="3585043"/>
          </a:xfrm>
          <a:prstGeom prst="rect">
            <a:avLst/>
          </a:prstGeom>
        </p:spPr>
      </p:pic>
      <p:sp>
        <p:nvSpPr>
          <p:cNvPr id="2" name="Titel 1"/>
          <p:cNvSpPr>
            <a:spLocks noGrp="1"/>
          </p:cNvSpPr>
          <p:nvPr>
            <p:ph type="title"/>
          </p:nvPr>
        </p:nvSpPr>
        <p:spPr>
          <a:xfrm>
            <a:off x="256690" y="582101"/>
            <a:ext cx="6621188" cy="1325563"/>
          </a:xfrm>
        </p:spPr>
        <p:txBody>
          <a:bodyPr>
            <a:normAutofit fontScale="90000"/>
          </a:bodyPr>
          <a:lstStyle/>
          <a:p>
            <a:r>
              <a:rPr lang="de-DE" b="1" dirty="0"/>
              <a:t>Kreis Steinfurt – bekannt für erfolgreichen Bürgerwind</a:t>
            </a:r>
            <a:br>
              <a:rPr lang="de-DE" b="1" dirty="0"/>
            </a:br>
            <a:endParaRPr lang="de-DE" b="1" dirty="0"/>
          </a:p>
        </p:txBody>
      </p:sp>
      <p:pic>
        <p:nvPicPr>
          <p:cNvPr id="5" name="Grafik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51999" y="-1079999"/>
            <a:ext cx="3258000" cy="2604703"/>
          </a:xfrm>
          <a:prstGeom prst="rect">
            <a:avLst/>
          </a:prstGeom>
        </p:spPr>
      </p:pic>
      <p:pic>
        <p:nvPicPr>
          <p:cNvPr id="6" name="Grafik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64000" y="108000"/>
            <a:ext cx="1712070" cy="648000"/>
          </a:xfrm>
          <a:prstGeom prst="rect">
            <a:avLst/>
          </a:prstGeom>
        </p:spPr>
      </p:pic>
      <p:pic>
        <p:nvPicPr>
          <p:cNvPr id="7" name="Grafik 6"/>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969827" y="6341492"/>
            <a:ext cx="1081806" cy="415772"/>
          </a:xfrm>
          <a:prstGeom prst="rect">
            <a:avLst/>
          </a:prstGeom>
        </p:spPr>
      </p:pic>
    </p:spTree>
    <p:extLst>
      <p:ext uri="{BB962C8B-B14F-4D97-AF65-F5344CB8AC3E}">
        <p14:creationId xmlns:p14="http://schemas.microsoft.com/office/powerpoint/2010/main" val="414991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S:\KST-ST\Agenda21\MA\Servicestelle Windenergie\Presse-Öffentlichkeitsarbeit\2 Printmedien\__Wind Broschüre\Bilder\Windatlas_Hollich - Kopie.jpg"/>
          <p:cNvPicPr>
            <a:picLocks noChangeAspect="1" noChangeArrowheads="1"/>
          </p:cNvPicPr>
          <p:nvPr/>
        </p:nvPicPr>
        <p:blipFill>
          <a:blip r:embed="rId2" cstate="print">
            <a:grayscl/>
            <a:lum bright="38000"/>
          </a:blip>
          <a:srcRect l="3234" r="-1941" b="23227"/>
          <a:stretch>
            <a:fillRect/>
          </a:stretch>
        </p:blipFill>
        <p:spPr bwMode="auto">
          <a:xfrm>
            <a:off x="-79001" y="821549"/>
            <a:ext cx="9302001" cy="5727350"/>
          </a:xfrm>
          <a:prstGeom prst="rect">
            <a:avLst/>
          </a:prstGeom>
          <a:noFill/>
        </p:spPr>
      </p:pic>
      <p:sp>
        <p:nvSpPr>
          <p:cNvPr id="15" name="Rechteck 14"/>
          <p:cNvSpPr/>
          <p:nvPr/>
        </p:nvSpPr>
        <p:spPr>
          <a:xfrm>
            <a:off x="635434" y="1283307"/>
            <a:ext cx="7073152" cy="4803833"/>
          </a:xfrm>
          <a:prstGeom prst="rect">
            <a:avLst/>
          </a:prstGeom>
          <a:noFill/>
        </p:spPr>
        <p:txBody>
          <a:bodyPr wrap="square" lIns="48213" tIns="24107" rIns="48213" bIns="24107">
            <a:spAutoFit/>
          </a:bodyPr>
          <a:lstStyle/>
          <a:p>
            <a:pPr marL="241068" indent="-241068" defTabSz="685694">
              <a:spcBef>
                <a:spcPts val="896"/>
              </a:spcBef>
              <a:buClr>
                <a:srgbClr val="F57913"/>
              </a:buClr>
              <a:buFont typeface="Wingdings" panose="05000000000000000000" pitchFamily="2" charset="2"/>
              <a:buChar char="§"/>
              <a:defRPr/>
            </a:pPr>
            <a:r>
              <a:rPr lang="de-DE" sz="2400" b="1" dirty="0">
                <a:solidFill>
                  <a:srgbClr val="F79646">
                    <a:lumMod val="75000"/>
                  </a:srgbClr>
                </a:solidFill>
                <a:latin typeface="Verdana" pitchFamily="34" charset="0"/>
                <a:ea typeface="Verdana" pitchFamily="34" charset="0"/>
                <a:cs typeface="Verdana" pitchFamily="34" charset="0"/>
              </a:rPr>
              <a:t>2010/2011</a:t>
            </a:r>
            <a:r>
              <a:rPr lang="de-DE" sz="2400" dirty="0">
                <a:solidFill>
                  <a:srgbClr val="F79646">
                    <a:lumMod val="75000"/>
                  </a:srgbClr>
                </a:solidFill>
                <a:latin typeface="Verdana" pitchFamily="34" charset="0"/>
                <a:ea typeface="Verdana" pitchFamily="34" charset="0"/>
                <a:cs typeface="Verdana" pitchFamily="34" charset="0"/>
              </a:rPr>
              <a:t>: </a:t>
            </a:r>
            <a:br>
              <a:rPr lang="de-DE" sz="2400" dirty="0">
                <a:solidFill>
                  <a:prstClr val="black">
                    <a:lumMod val="75000"/>
                    <a:lumOff val="25000"/>
                  </a:prstClr>
                </a:solidFill>
                <a:latin typeface="Verdana" pitchFamily="34" charset="0"/>
                <a:ea typeface="Verdana" pitchFamily="34" charset="0"/>
                <a:cs typeface="Verdana" pitchFamily="34" charset="0"/>
              </a:rPr>
            </a:br>
            <a:r>
              <a:rPr lang="de-DE" sz="2400" dirty="0">
                <a:solidFill>
                  <a:prstClr val="black">
                    <a:lumMod val="75000"/>
                    <a:lumOff val="25000"/>
                  </a:prstClr>
                </a:solidFill>
                <a:latin typeface="Verdana" pitchFamily="34" charset="0"/>
                <a:ea typeface="Verdana" pitchFamily="34" charset="0"/>
                <a:cs typeface="Verdana" pitchFamily="34" charset="0"/>
              </a:rPr>
              <a:t>Ermittlung </a:t>
            </a:r>
            <a:r>
              <a:rPr lang="de-DE" sz="2400" b="1" dirty="0">
                <a:solidFill>
                  <a:prstClr val="black">
                    <a:lumMod val="75000"/>
                    <a:lumOff val="25000"/>
                  </a:prstClr>
                </a:solidFill>
                <a:latin typeface="Verdana" pitchFamily="34" charset="0"/>
                <a:ea typeface="Verdana" pitchFamily="34" charset="0"/>
                <a:cs typeface="Verdana" pitchFamily="34" charset="0"/>
              </a:rPr>
              <a:t>Windpotenzialflächen</a:t>
            </a:r>
            <a:endParaRPr lang="en-US" altLang="de-DE" b="1" dirty="0">
              <a:solidFill>
                <a:prstClr val="black">
                  <a:lumMod val="75000"/>
                  <a:lumOff val="25000"/>
                </a:prstClr>
              </a:solidFill>
              <a:latin typeface="Verdana" charset="0"/>
              <a:ea typeface="Verdana" charset="0"/>
              <a:cs typeface="Verdana" charset="0"/>
              <a:sym typeface="Verdana" charset="0"/>
            </a:endParaRPr>
          </a:p>
          <a:p>
            <a:pPr marL="241068" indent="-241068" defTabSz="685694">
              <a:spcBef>
                <a:spcPts val="896"/>
              </a:spcBef>
              <a:buClr>
                <a:srgbClr val="F57913"/>
              </a:buClr>
              <a:buFont typeface="Wingdings" panose="05000000000000000000" pitchFamily="2" charset="2"/>
              <a:buChar char="§"/>
              <a:defRPr/>
            </a:pPr>
            <a:endParaRPr lang="de-DE" sz="2400" dirty="0">
              <a:solidFill>
                <a:prstClr val="black">
                  <a:lumMod val="75000"/>
                  <a:lumOff val="25000"/>
                </a:prstClr>
              </a:solidFill>
              <a:latin typeface="Verdana"/>
            </a:endParaRPr>
          </a:p>
          <a:p>
            <a:pPr marL="241068" indent="-241068" defTabSz="685694">
              <a:spcBef>
                <a:spcPts val="896"/>
              </a:spcBef>
              <a:buClr>
                <a:srgbClr val="F57913"/>
              </a:buClr>
              <a:buFont typeface="Wingdings" panose="05000000000000000000" pitchFamily="2" charset="2"/>
              <a:buChar char="§"/>
              <a:defRPr/>
            </a:pPr>
            <a:r>
              <a:rPr lang="de-DE" sz="2400" b="1" dirty="0">
                <a:solidFill>
                  <a:srgbClr val="F79646">
                    <a:lumMod val="75000"/>
                  </a:srgbClr>
                </a:solidFill>
                <a:latin typeface="Verdana"/>
              </a:rPr>
              <a:t>2011</a:t>
            </a:r>
            <a:r>
              <a:rPr lang="de-DE" sz="2400" dirty="0">
                <a:solidFill>
                  <a:srgbClr val="F79646">
                    <a:lumMod val="75000"/>
                  </a:srgbClr>
                </a:solidFill>
                <a:latin typeface="Verdana"/>
              </a:rPr>
              <a:t>: </a:t>
            </a:r>
            <a:br>
              <a:rPr lang="de-DE" sz="2400" dirty="0">
                <a:solidFill>
                  <a:prstClr val="black">
                    <a:lumMod val="75000"/>
                    <a:lumOff val="25000"/>
                  </a:prstClr>
                </a:solidFill>
                <a:latin typeface="Verdana"/>
              </a:rPr>
            </a:br>
            <a:r>
              <a:rPr lang="de-DE" sz="2400" dirty="0">
                <a:solidFill>
                  <a:prstClr val="black">
                    <a:lumMod val="75000"/>
                    <a:lumOff val="25000"/>
                  </a:prstClr>
                </a:solidFill>
                <a:latin typeface="Verdana"/>
              </a:rPr>
              <a:t>Entwicklung </a:t>
            </a:r>
            <a:r>
              <a:rPr lang="de-DE" sz="2400" b="1" dirty="0">
                <a:solidFill>
                  <a:prstClr val="black">
                    <a:lumMod val="75000"/>
                    <a:lumOff val="25000"/>
                  </a:prstClr>
                </a:solidFill>
                <a:latin typeface="Verdana"/>
              </a:rPr>
              <a:t>Leitlinien Bürgerwindparks</a:t>
            </a:r>
          </a:p>
          <a:p>
            <a:pPr marL="241068" indent="-241068" defTabSz="685694">
              <a:spcBef>
                <a:spcPts val="896"/>
              </a:spcBef>
              <a:buClr>
                <a:srgbClr val="F57913"/>
              </a:buClr>
              <a:buFont typeface="Wingdings" panose="05000000000000000000" pitchFamily="2" charset="2"/>
              <a:buChar char="§"/>
              <a:defRPr/>
            </a:pPr>
            <a:endParaRPr lang="de-DE" sz="2400" spc="-11" dirty="0">
              <a:solidFill>
                <a:prstClr val="black">
                  <a:lumMod val="75000"/>
                  <a:lumOff val="25000"/>
                </a:prstClr>
              </a:solidFill>
              <a:latin typeface="Verdana" pitchFamily="34" charset="0"/>
              <a:ea typeface="Verdana" pitchFamily="34" charset="0"/>
              <a:cs typeface="Verdana" pitchFamily="34" charset="0"/>
            </a:endParaRPr>
          </a:p>
          <a:p>
            <a:pPr marL="241068" indent="-241068" defTabSz="685694">
              <a:spcBef>
                <a:spcPts val="896"/>
              </a:spcBef>
              <a:buClr>
                <a:srgbClr val="F57913"/>
              </a:buClr>
              <a:buFont typeface="Wingdings" panose="05000000000000000000" pitchFamily="2" charset="2"/>
              <a:buChar char="§"/>
              <a:defRPr/>
            </a:pPr>
            <a:r>
              <a:rPr lang="de-DE" sz="2400" b="1" spc="-11" dirty="0">
                <a:solidFill>
                  <a:srgbClr val="F79646">
                    <a:lumMod val="75000"/>
                  </a:srgbClr>
                </a:solidFill>
                <a:latin typeface="Verdana" pitchFamily="34" charset="0"/>
                <a:ea typeface="Verdana" pitchFamily="34" charset="0"/>
                <a:cs typeface="Verdana" pitchFamily="34" charset="0"/>
              </a:rPr>
              <a:t>2012: </a:t>
            </a:r>
            <a:br>
              <a:rPr lang="de-DE" sz="2400" b="1" spc="-11" dirty="0">
                <a:solidFill>
                  <a:prstClr val="black">
                    <a:lumMod val="75000"/>
                    <a:lumOff val="25000"/>
                  </a:prstClr>
                </a:solidFill>
                <a:latin typeface="Verdana" pitchFamily="34" charset="0"/>
                <a:ea typeface="Verdana" pitchFamily="34" charset="0"/>
                <a:cs typeface="Verdana" pitchFamily="34" charset="0"/>
              </a:rPr>
            </a:br>
            <a:r>
              <a:rPr lang="de-DE" sz="2400" spc="-11" dirty="0">
                <a:solidFill>
                  <a:prstClr val="black">
                    <a:lumMod val="75000"/>
                    <a:lumOff val="25000"/>
                  </a:prstClr>
                </a:solidFill>
                <a:latin typeface="Verdana" pitchFamily="34" charset="0"/>
                <a:ea typeface="Verdana" pitchFamily="34" charset="0"/>
                <a:cs typeface="Verdana" pitchFamily="34" charset="0"/>
              </a:rPr>
              <a:t>Einrichtung</a:t>
            </a:r>
            <a:r>
              <a:rPr lang="de-DE" sz="2400" b="1" spc="-11" dirty="0">
                <a:solidFill>
                  <a:prstClr val="black">
                    <a:lumMod val="75000"/>
                    <a:lumOff val="25000"/>
                  </a:prstClr>
                </a:solidFill>
                <a:latin typeface="Verdana" pitchFamily="34" charset="0"/>
                <a:ea typeface="Verdana" pitchFamily="34" charset="0"/>
                <a:cs typeface="Verdana" pitchFamily="34" charset="0"/>
              </a:rPr>
              <a:t> Servicestelle Windenergie </a:t>
            </a:r>
          </a:p>
          <a:p>
            <a:pPr marL="241068" indent="-241068" defTabSz="685694">
              <a:spcBef>
                <a:spcPts val="896"/>
              </a:spcBef>
              <a:buClr>
                <a:srgbClr val="F57913"/>
              </a:buClr>
              <a:buFont typeface="Wingdings" panose="05000000000000000000" pitchFamily="2" charset="2"/>
              <a:buChar char="§"/>
              <a:defRPr/>
            </a:pPr>
            <a:endParaRPr lang="de-DE" altLang="de-DE" sz="2400" b="1" spc="-11" dirty="0">
              <a:solidFill>
                <a:prstClr val="black">
                  <a:lumMod val="75000"/>
                  <a:lumOff val="25000"/>
                </a:prstClr>
              </a:solidFill>
              <a:latin typeface="Verdana" pitchFamily="34" charset="0"/>
              <a:ea typeface="Verdana" pitchFamily="34" charset="0"/>
              <a:cs typeface="Verdana" pitchFamily="34" charset="0"/>
              <a:sym typeface="Verdana" charset="0"/>
            </a:endParaRPr>
          </a:p>
          <a:p>
            <a:pPr marL="241068" indent="-241068" defTabSz="685694">
              <a:spcBef>
                <a:spcPts val="896"/>
              </a:spcBef>
              <a:buClr>
                <a:srgbClr val="F57913"/>
              </a:buClr>
              <a:buFont typeface="Wingdings" panose="05000000000000000000" pitchFamily="2" charset="2"/>
              <a:buChar char="§"/>
              <a:defRPr/>
            </a:pPr>
            <a:r>
              <a:rPr lang="de-DE" sz="2400" b="1" spc="-11" dirty="0">
                <a:solidFill>
                  <a:srgbClr val="F79646">
                    <a:lumMod val="75000"/>
                  </a:srgbClr>
                </a:solidFill>
                <a:latin typeface="Verdana" pitchFamily="34" charset="0"/>
                <a:ea typeface="Verdana" pitchFamily="34" charset="0"/>
                <a:cs typeface="Verdana" pitchFamily="34" charset="0"/>
              </a:rPr>
              <a:t>2012: </a:t>
            </a:r>
            <a:br>
              <a:rPr lang="de-DE" sz="2400" b="1" spc="-11" dirty="0">
                <a:solidFill>
                  <a:prstClr val="black">
                    <a:lumMod val="75000"/>
                    <a:lumOff val="25000"/>
                  </a:prstClr>
                </a:solidFill>
                <a:latin typeface="Verdana" pitchFamily="34" charset="0"/>
                <a:ea typeface="Verdana" pitchFamily="34" charset="0"/>
                <a:cs typeface="Verdana" pitchFamily="34" charset="0"/>
              </a:rPr>
            </a:br>
            <a:r>
              <a:rPr lang="de-DE" sz="2400" b="1" spc="-11" dirty="0">
                <a:solidFill>
                  <a:prstClr val="black">
                    <a:lumMod val="75000"/>
                    <a:lumOff val="25000"/>
                  </a:prstClr>
                </a:solidFill>
                <a:latin typeface="Verdana" pitchFamily="34" charset="0"/>
                <a:ea typeface="Verdana" pitchFamily="34" charset="0"/>
                <a:cs typeface="Verdana" pitchFamily="34" charset="0"/>
              </a:rPr>
              <a:t>Runder Tisch Windenergie</a:t>
            </a:r>
          </a:p>
        </p:txBody>
      </p:sp>
      <p:sp>
        <p:nvSpPr>
          <p:cNvPr id="9" name="Titel 62">
            <a:extLst>
              <a:ext uri="{FF2B5EF4-FFF2-40B4-BE49-F238E27FC236}">
                <a16:creationId xmlns:a16="http://schemas.microsoft.com/office/drawing/2014/main" id="{3D6F52DB-4E42-4433-95D0-07650DD80FE9}"/>
              </a:ext>
            </a:extLst>
          </p:cNvPr>
          <p:cNvSpPr txBox="1">
            <a:spLocks/>
          </p:cNvSpPr>
          <p:nvPr/>
        </p:nvSpPr>
        <p:spPr>
          <a:xfrm>
            <a:off x="635434" y="309101"/>
            <a:ext cx="8229600" cy="851648"/>
          </a:xfrm>
          <a:prstGeom prst="rect">
            <a:avLst/>
          </a:prstGeom>
        </p:spPr>
        <p:txBody>
          <a:bodyPr>
            <a:normAutofit/>
          </a:bodyPr>
          <a:lstStyle/>
          <a:p>
            <a:pPr defTabSz="914399">
              <a:spcBef>
                <a:spcPts val="562"/>
              </a:spcBef>
              <a:defRPr/>
            </a:pPr>
            <a:r>
              <a:rPr lang="de-DE" altLang="de-DE" sz="2800" b="1" dirty="0">
                <a:solidFill>
                  <a:schemeClr val="accent2"/>
                </a:solidFill>
                <a:latin typeface="Verdana Bold" charset="0"/>
                <a:ea typeface="Verdana Bold" charset="0"/>
                <a:cs typeface="Verdana Bold" charset="0"/>
                <a:sym typeface="Verdana Bold" charset="0"/>
              </a:rPr>
              <a:t>Seit 2010…..Windmasterplan</a:t>
            </a:r>
          </a:p>
          <a:p>
            <a:pPr defTabSz="914399">
              <a:spcBef>
                <a:spcPts val="562"/>
              </a:spcBef>
              <a:defRPr/>
            </a:pPr>
            <a:endParaRPr lang="de-DE" altLang="de-DE" sz="3600" dirty="0">
              <a:solidFill>
                <a:schemeClr val="bg1">
                  <a:lumMod val="50000"/>
                </a:schemeClr>
              </a:solidFill>
              <a:latin typeface="Verdana Bold" charset="0"/>
              <a:ea typeface="Verdana Bold" charset="0"/>
              <a:cs typeface="Verdana Bold" charset="0"/>
              <a:sym typeface="Verdana Bold" charset="0"/>
            </a:endParaRPr>
          </a:p>
        </p:txBody>
      </p:sp>
      <p:pic>
        <p:nvPicPr>
          <p:cNvPr id="12" name="Grafik 11">
            <a:extLst>
              <a:ext uri="{FF2B5EF4-FFF2-40B4-BE49-F238E27FC236}">
                <a16:creationId xmlns:a16="http://schemas.microsoft.com/office/drawing/2014/main" id="{CEF81392-8BC7-450F-9C92-A12D5B99ED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3096" y="-1110820"/>
            <a:ext cx="3258000" cy="2604703"/>
          </a:xfrm>
          <a:prstGeom prst="rect">
            <a:avLst/>
          </a:prstGeom>
        </p:spPr>
      </p:pic>
      <p:pic>
        <p:nvPicPr>
          <p:cNvPr id="16" name="Grafik 15">
            <a:extLst>
              <a:ext uri="{FF2B5EF4-FFF2-40B4-BE49-F238E27FC236}">
                <a16:creationId xmlns:a16="http://schemas.microsoft.com/office/drawing/2014/main" id="{4FF86D89-8000-43F7-B013-B2B7A1EC71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4000" y="108000"/>
            <a:ext cx="1712070" cy="648000"/>
          </a:xfrm>
          <a:prstGeom prst="rect">
            <a:avLst/>
          </a:prstGeom>
        </p:spPr>
      </p:pic>
      <p:pic>
        <p:nvPicPr>
          <p:cNvPr id="17" name="Grafik 16">
            <a:extLst>
              <a:ext uri="{FF2B5EF4-FFF2-40B4-BE49-F238E27FC236}">
                <a16:creationId xmlns:a16="http://schemas.microsoft.com/office/drawing/2014/main" id="{47B0533E-80AC-4BF6-835B-06BB08A2AFFA}"/>
              </a:ext>
            </a:extLst>
          </p:cNvPr>
          <p:cNvPicPr>
            <a:picLocks noChangeAspect="1"/>
          </p:cNvPicPr>
          <p:nvPr/>
        </p:nvPicPr>
        <p:blipFill>
          <a:blip r:embed="rId5" cstate="print">
            <a:clrChange>
              <a:clrFrom>
                <a:srgbClr val="FFFFFF"/>
              </a:clrFrom>
              <a:clrTo>
                <a:srgbClr val="FFFFFF">
                  <a:alpha val="0"/>
                </a:srgbClr>
              </a:clrTo>
            </a:clrChange>
          </a:blip>
          <a:stretch>
            <a:fillRect/>
          </a:stretch>
        </p:blipFill>
        <p:spPr>
          <a:xfrm>
            <a:off x="7969827" y="6341492"/>
            <a:ext cx="1081806" cy="415772"/>
          </a:xfrm>
          <a:prstGeom prst="rect">
            <a:avLst/>
          </a:prstGeom>
        </p:spPr>
      </p:pic>
      <p:pic>
        <p:nvPicPr>
          <p:cNvPr id="8" name="Picture 10" descr="S:\KST-ST\Agenda21\MA\Pott\Energieland2050_Homepage\Bilder\Kachel Servicestelle.png">
            <a:extLst>
              <a:ext uri="{FF2B5EF4-FFF2-40B4-BE49-F238E27FC236}">
                <a16:creationId xmlns:a16="http://schemas.microsoft.com/office/drawing/2014/main" id="{566CDAA9-2F62-47D6-8520-0AC7A92851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751" t="11089" r="2751" b="16647"/>
          <a:stretch>
            <a:fillRect/>
          </a:stretch>
        </p:blipFill>
        <p:spPr bwMode="auto">
          <a:xfrm>
            <a:off x="6245952" y="4827320"/>
            <a:ext cx="2177069" cy="90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25548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4607720" y="6116837"/>
            <a:ext cx="4554141" cy="759023"/>
            <a:chOff x="0" y="0"/>
            <a:chExt cx="4080" cy="680"/>
          </a:xfrm>
        </p:grpSpPr>
        <p:pic>
          <p:nvPicPr>
            <p:cNvPr id="10" name="Picture 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4080"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1"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52" y="0"/>
              <a:ext cx="784"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sp>
        <p:nvSpPr>
          <p:cNvPr id="15" name="Rechteck 14"/>
          <p:cNvSpPr/>
          <p:nvPr/>
        </p:nvSpPr>
        <p:spPr>
          <a:xfrm>
            <a:off x="1" y="0"/>
            <a:ext cx="8571819" cy="1111356"/>
          </a:xfrm>
          <a:prstGeom prst="rect">
            <a:avLst/>
          </a:prstGeom>
        </p:spPr>
        <p:txBody>
          <a:bodyPr wrap="square" lIns="64288" tIns="32144" rIns="64288" bIns="32144">
            <a:spAutoFit/>
          </a:bodyPr>
          <a:lstStyle/>
          <a:p>
            <a:r>
              <a:rPr lang="de-DE" sz="3400" dirty="0">
                <a:solidFill>
                  <a:srgbClr val="EA690A"/>
                </a:solidFill>
                <a:ea typeface="Verdana" pitchFamily="34" charset="0"/>
                <a:cs typeface="Verdana" pitchFamily="34" charset="0"/>
              </a:rPr>
              <a:t>Windpotenzialanalyse/</a:t>
            </a:r>
          </a:p>
          <a:p>
            <a:r>
              <a:rPr lang="de-DE" sz="3400" dirty="0">
                <a:solidFill>
                  <a:srgbClr val="EA690A"/>
                </a:solidFill>
                <a:ea typeface="Verdana" pitchFamily="34" charset="0"/>
                <a:cs typeface="Verdana" pitchFamily="34" charset="0"/>
              </a:rPr>
              <a:t>Ampelkarte / Aktualisierung 2020</a:t>
            </a:r>
            <a:endParaRPr lang="de-DE" sz="3400" dirty="0"/>
          </a:p>
        </p:txBody>
      </p:sp>
      <p:pic>
        <p:nvPicPr>
          <p:cNvPr id="16" name="Picture 2" descr="S:\KST-ST\Agenda21\MA\Servicestelle Windenergie\Presse-Öffentlichkeitsarbeit\2 Printmedien\__Wind Broschüre\Bilder\Windatlas_Hollich - Kopie.jpg"/>
          <p:cNvPicPr>
            <a:picLocks noChangeAspect="1" noChangeArrowheads="1"/>
          </p:cNvPicPr>
          <p:nvPr/>
        </p:nvPicPr>
        <p:blipFill>
          <a:blip r:embed="rId4" cstate="email">
            <a:extLst>
              <a:ext uri="{28A0092B-C50C-407E-A947-70E740481C1C}">
                <a14:useLocalDpi xmlns:a14="http://schemas.microsoft.com/office/drawing/2010/main"/>
              </a:ext>
            </a:extLst>
          </a:blip>
          <a:srcRect r="-2006"/>
          <a:stretch>
            <a:fillRect/>
          </a:stretch>
        </p:blipFill>
        <p:spPr bwMode="auto">
          <a:xfrm>
            <a:off x="1" y="1201253"/>
            <a:ext cx="9381909" cy="5776550"/>
          </a:xfrm>
          <a:prstGeom prst="rect">
            <a:avLst/>
          </a:prstGeom>
          <a:noFill/>
        </p:spPr>
      </p:pic>
      <p:sp>
        <p:nvSpPr>
          <p:cNvPr id="8" name="Rechteck 7"/>
          <p:cNvSpPr/>
          <p:nvPr/>
        </p:nvSpPr>
        <p:spPr>
          <a:xfrm>
            <a:off x="1635424" y="4745396"/>
            <a:ext cx="1113874" cy="354414"/>
          </a:xfrm>
          <a:prstGeom prst="rect">
            <a:avLst/>
          </a:prstGeom>
          <a:solidFill>
            <a:srgbClr val="FF5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4288" tIns="32144" rIns="64288" bIns="32144" rtlCol="0" anchor="ctr"/>
          <a:lstStyle/>
          <a:p>
            <a:pPr algn="ctr"/>
            <a:endParaRPr lang="de-DE"/>
          </a:p>
        </p:txBody>
      </p:sp>
      <p:sp>
        <p:nvSpPr>
          <p:cNvPr id="9" name="Rechteck 8"/>
          <p:cNvSpPr/>
          <p:nvPr/>
        </p:nvSpPr>
        <p:spPr>
          <a:xfrm>
            <a:off x="1635424" y="5205779"/>
            <a:ext cx="1113874" cy="354414"/>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4288" tIns="32144" rIns="64288" bIns="32144" rtlCol="0" anchor="ctr"/>
          <a:lstStyle/>
          <a:p>
            <a:pPr algn="ctr"/>
            <a:endParaRPr lang="de-DE"/>
          </a:p>
        </p:txBody>
      </p:sp>
      <p:sp>
        <p:nvSpPr>
          <p:cNvPr id="12" name="Rechteck 11"/>
          <p:cNvSpPr/>
          <p:nvPr/>
        </p:nvSpPr>
        <p:spPr>
          <a:xfrm>
            <a:off x="1635424" y="5656748"/>
            <a:ext cx="1113874" cy="354414"/>
          </a:xfrm>
          <a:prstGeom prst="rect">
            <a:avLst/>
          </a:prstGeom>
          <a:solidFill>
            <a:srgbClr val="66FF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4288" tIns="32144" rIns="64288" bIns="32144" rtlCol="0" anchor="ctr"/>
          <a:lstStyle/>
          <a:p>
            <a:pPr algn="ctr"/>
            <a:endParaRPr lang="de-DE"/>
          </a:p>
        </p:txBody>
      </p:sp>
      <p:sp>
        <p:nvSpPr>
          <p:cNvPr id="13" name="Textfeld 12"/>
          <p:cNvSpPr txBox="1"/>
          <p:nvPr/>
        </p:nvSpPr>
        <p:spPr>
          <a:xfrm>
            <a:off x="2769313" y="4760705"/>
            <a:ext cx="2106471" cy="346249"/>
          </a:xfrm>
          <a:prstGeom prst="rect">
            <a:avLst/>
          </a:prstGeom>
          <a:solidFill>
            <a:schemeClr val="bg1"/>
          </a:solidFill>
        </p:spPr>
        <p:txBody>
          <a:bodyPr wrap="square" lIns="64288" tIns="32144" rIns="64288" bIns="32144" rtlCol="0">
            <a:spAutoFit/>
          </a:bodyPr>
          <a:lstStyle/>
          <a:p>
            <a:r>
              <a:rPr lang="de-DE" b="1" dirty="0">
                <a:solidFill>
                  <a:schemeClr val="tx1">
                    <a:lumMod val="75000"/>
                    <a:lumOff val="25000"/>
                  </a:schemeClr>
                </a:solidFill>
              </a:rPr>
              <a:t>hohes Risiko</a:t>
            </a:r>
          </a:p>
        </p:txBody>
      </p:sp>
      <p:sp>
        <p:nvSpPr>
          <p:cNvPr id="14" name="Textfeld 13"/>
          <p:cNvSpPr txBox="1"/>
          <p:nvPr/>
        </p:nvSpPr>
        <p:spPr>
          <a:xfrm>
            <a:off x="2754008" y="5204632"/>
            <a:ext cx="2324299" cy="346249"/>
          </a:xfrm>
          <a:prstGeom prst="rect">
            <a:avLst/>
          </a:prstGeom>
          <a:solidFill>
            <a:schemeClr val="bg1"/>
          </a:solidFill>
        </p:spPr>
        <p:txBody>
          <a:bodyPr wrap="square" lIns="64288" tIns="32144" rIns="64288" bIns="32144" rtlCol="0">
            <a:spAutoFit/>
          </a:bodyPr>
          <a:lstStyle/>
          <a:p>
            <a:r>
              <a:rPr lang="de-DE" b="1" dirty="0">
                <a:solidFill>
                  <a:schemeClr val="tx1">
                    <a:lumMod val="75000"/>
                    <a:lumOff val="25000"/>
                  </a:schemeClr>
                </a:solidFill>
              </a:rPr>
              <a:t>mittleres Risiko</a:t>
            </a:r>
          </a:p>
        </p:txBody>
      </p:sp>
      <p:sp>
        <p:nvSpPr>
          <p:cNvPr id="17" name="Textfeld 16"/>
          <p:cNvSpPr txBox="1"/>
          <p:nvPr/>
        </p:nvSpPr>
        <p:spPr>
          <a:xfrm>
            <a:off x="2754010" y="5664914"/>
            <a:ext cx="2324297" cy="346249"/>
          </a:xfrm>
          <a:prstGeom prst="rect">
            <a:avLst/>
          </a:prstGeom>
          <a:solidFill>
            <a:schemeClr val="bg1"/>
          </a:solidFill>
        </p:spPr>
        <p:txBody>
          <a:bodyPr wrap="square" lIns="64288" tIns="32144" rIns="64288" bIns="32144" rtlCol="0">
            <a:spAutoFit/>
          </a:bodyPr>
          <a:lstStyle/>
          <a:p>
            <a:r>
              <a:rPr lang="de-DE" b="1" dirty="0">
                <a:solidFill>
                  <a:schemeClr val="tx1">
                    <a:lumMod val="75000"/>
                    <a:lumOff val="25000"/>
                  </a:schemeClr>
                </a:solidFill>
              </a:rPr>
              <a:t>geringes Risiko</a:t>
            </a:r>
          </a:p>
        </p:txBody>
      </p:sp>
      <p:pic>
        <p:nvPicPr>
          <p:cNvPr id="18" name="Grafik 1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52673" y="-1166353"/>
            <a:ext cx="3531085" cy="2820327"/>
          </a:xfrm>
          <a:prstGeom prst="rect">
            <a:avLst/>
          </a:prstGeom>
        </p:spPr>
      </p:pic>
    </p:spTree>
    <p:extLst>
      <p:ext uri="{BB962C8B-B14F-4D97-AF65-F5344CB8AC3E}">
        <p14:creationId xmlns:p14="http://schemas.microsoft.com/office/powerpoint/2010/main" val="4283378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2698667" y="1653974"/>
            <a:ext cx="6168607" cy="4148335"/>
          </a:xfrm>
          <a:solidFill>
            <a:srgbClr val="FFFFFF">
              <a:alpha val="74902"/>
            </a:srgbClr>
          </a:solidFill>
          <a:ln>
            <a:solidFill>
              <a:schemeClr val="bg2"/>
            </a:solidFill>
          </a:ln>
        </p:spPr>
        <p:txBody>
          <a:bodyPr>
            <a:noAutofit/>
          </a:bodyPr>
          <a:lstStyle/>
          <a:p>
            <a:pPr marL="457177" indent="-457177">
              <a:buClr>
                <a:schemeClr val="accent6"/>
              </a:buClr>
            </a:pPr>
            <a:r>
              <a:rPr lang="de-DE" sz="2200" b="1" dirty="0"/>
              <a:t>Beteiligung</a:t>
            </a:r>
            <a:r>
              <a:rPr lang="de-DE" sz="2200" dirty="0"/>
              <a:t> aller Gruppen im Umfeld</a:t>
            </a:r>
          </a:p>
          <a:p>
            <a:pPr marL="457177" indent="-457177">
              <a:buClr>
                <a:schemeClr val="accent6"/>
              </a:buClr>
            </a:pPr>
            <a:r>
              <a:rPr lang="de-DE" sz="2200" b="1" dirty="0"/>
              <a:t>Faire Teilhabe </a:t>
            </a:r>
            <a:r>
              <a:rPr lang="de-DE" sz="2200" dirty="0"/>
              <a:t>der nicht direkt profitierenden Flächeneigentümer</a:t>
            </a:r>
          </a:p>
          <a:p>
            <a:pPr marL="457177" indent="-457177">
              <a:buClr>
                <a:schemeClr val="accent6"/>
              </a:buClr>
            </a:pPr>
            <a:r>
              <a:rPr lang="de-DE" sz="2200" b="1" dirty="0"/>
              <a:t>Keine Mehrheitsbeteiligungen</a:t>
            </a:r>
          </a:p>
          <a:p>
            <a:pPr marL="457177" indent="-457177">
              <a:buClr>
                <a:schemeClr val="accent6"/>
              </a:buClr>
            </a:pPr>
            <a:r>
              <a:rPr lang="de-DE" sz="2200" dirty="0"/>
              <a:t>Geringe </a:t>
            </a:r>
            <a:r>
              <a:rPr lang="de-DE" sz="2200" b="1" dirty="0"/>
              <a:t>Mindestbeteiligung </a:t>
            </a:r>
            <a:r>
              <a:rPr lang="de-DE" sz="2200" dirty="0"/>
              <a:t>ab 1.000 € </a:t>
            </a:r>
          </a:p>
          <a:p>
            <a:pPr marL="457177" indent="-457177">
              <a:buClr>
                <a:schemeClr val="accent6"/>
              </a:buClr>
            </a:pPr>
            <a:r>
              <a:rPr lang="de-DE" sz="2200" dirty="0"/>
              <a:t>Kooperation mit regionalen </a:t>
            </a:r>
            <a:r>
              <a:rPr lang="de-DE" sz="2200" b="1" dirty="0"/>
              <a:t>Landwirten</a:t>
            </a:r>
            <a:r>
              <a:rPr lang="de-DE" sz="2200" dirty="0"/>
              <a:t>, </a:t>
            </a:r>
            <a:r>
              <a:rPr lang="de-DE" sz="2200" b="1" dirty="0"/>
              <a:t>Stadtwerken, Kommunen</a:t>
            </a:r>
            <a:endParaRPr lang="de-DE" sz="2200" dirty="0"/>
          </a:p>
          <a:p>
            <a:pPr marL="457177" indent="-457177">
              <a:buClr>
                <a:schemeClr val="accent6"/>
              </a:buClr>
            </a:pPr>
            <a:r>
              <a:rPr lang="de-DE" sz="2200" dirty="0"/>
              <a:t>Kooperation mit regionalen </a:t>
            </a:r>
            <a:r>
              <a:rPr lang="de-DE" sz="2200" b="1" dirty="0"/>
              <a:t>Sparkassen und Volksbanken</a:t>
            </a:r>
          </a:p>
        </p:txBody>
      </p:sp>
      <p:sp>
        <p:nvSpPr>
          <p:cNvPr id="11" name="Titel 1"/>
          <p:cNvSpPr>
            <a:spLocks noGrp="1"/>
          </p:cNvSpPr>
          <p:nvPr>
            <p:ph type="title"/>
          </p:nvPr>
        </p:nvSpPr>
        <p:spPr>
          <a:xfrm>
            <a:off x="-35387" y="492424"/>
            <a:ext cx="5468108" cy="1084620"/>
          </a:xfrm>
          <a:solidFill>
            <a:srgbClr val="FFFFFF">
              <a:alpha val="83922"/>
            </a:srgbClr>
          </a:solidFill>
        </p:spPr>
        <p:txBody>
          <a:bodyPr>
            <a:normAutofit/>
          </a:bodyPr>
          <a:lstStyle/>
          <a:p>
            <a:r>
              <a:rPr lang="de-DE" dirty="0">
                <a:solidFill>
                  <a:srgbClr val="FF7900"/>
                </a:solidFill>
              </a:rPr>
              <a:t>Leitlinien Bürgerwind</a:t>
            </a:r>
          </a:p>
        </p:txBody>
      </p:sp>
      <p:pic>
        <p:nvPicPr>
          <p:cNvPr id="6" name="Grafik 5"/>
          <p:cNvPicPr>
            <a:picLocks noChangeAspect="1"/>
          </p:cNvPicPr>
          <p:nvPr/>
        </p:nvPicPr>
        <p:blipFill>
          <a:blip r:embed="rId2"/>
          <a:stretch>
            <a:fillRect/>
          </a:stretch>
        </p:blipFill>
        <p:spPr>
          <a:xfrm>
            <a:off x="6352673" y="-1166353"/>
            <a:ext cx="3531085" cy="2820327"/>
          </a:xfrm>
          <a:prstGeom prst="rect">
            <a:avLst/>
          </a:prstGeom>
        </p:spPr>
      </p:pic>
      <p:pic>
        <p:nvPicPr>
          <p:cNvPr id="9" name="Grafik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69276" y="6236051"/>
            <a:ext cx="1267220" cy="505317"/>
          </a:xfrm>
          <a:prstGeom prst="rect">
            <a:avLst/>
          </a:prstGeom>
        </p:spPr>
      </p:pic>
      <p:pic>
        <p:nvPicPr>
          <p:cNvPr id="7" name="Grafik 6"/>
          <p:cNvPicPr>
            <a:picLocks noChangeAspect="1"/>
          </p:cNvPicPr>
          <p:nvPr/>
        </p:nvPicPr>
        <p:blipFill>
          <a:blip r:embed="rId4"/>
          <a:stretch>
            <a:fillRect/>
          </a:stretch>
        </p:blipFill>
        <p:spPr>
          <a:xfrm>
            <a:off x="251535" y="1653974"/>
            <a:ext cx="2295861" cy="3933308"/>
          </a:xfrm>
          <a:prstGeom prst="rect">
            <a:avLst/>
          </a:prstGeom>
        </p:spPr>
      </p:pic>
    </p:spTree>
    <p:extLst>
      <p:ext uri="{BB962C8B-B14F-4D97-AF65-F5344CB8AC3E}">
        <p14:creationId xmlns:p14="http://schemas.microsoft.com/office/powerpoint/2010/main" val="395710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b="1" dirty="0"/>
              <a:t>Bürgerwindpraktiker </a:t>
            </a:r>
            <a:br>
              <a:rPr lang="de-DE" b="1" dirty="0"/>
            </a:br>
            <a:r>
              <a:rPr lang="de-DE" b="1" dirty="0"/>
              <a:t>beraten bei der Gründung </a:t>
            </a:r>
            <a:br>
              <a:rPr lang="de-DE" b="1" dirty="0"/>
            </a:br>
            <a:r>
              <a:rPr lang="de-DE" b="1" dirty="0"/>
              <a:t>von Bürgerwindparks</a:t>
            </a:r>
          </a:p>
        </p:txBody>
      </p:sp>
      <p:pic>
        <p:nvPicPr>
          <p:cNvPr id="4" name="Inhaltsplatzhalter 3"/>
          <p:cNvPicPr>
            <a:picLocks noGrp="1" noChangeAspect="1"/>
          </p:cNvPicPr>
          <p:nvPr>
            <p:ph idx="1"/>
          </p:nvPr>
        </p:nvPicPr>
        <p:blipFill>
          <a:blip r:embed="rId2"/>
          <a:stretch>
            <a:fillRect/>
          </a:stretch>
        </p:blipFill>
        <p:spPr>
          <a:xfrm>
            <a:off x="326375" y="1690688"/>
            <a:ext cx="5043068" cy="2856122"/>
          </a:xfrm>
          <a:prstGeom prst="rect">
            <a:avLst/>
          </a:prstGeom>
        </p:spPr>
      </p:pic>
      <p:pic>
        <p:nvPicPr>
          <p:cNvPr id="5" name="Grafik 4"/>
          <p:cNvPicPr>
            <a:picLocks noChangeAspect="1"/>
          </p:cNvPicPr>
          <p:nvPr/>
        </p:nvPicPr>
        <p:blipFill>
          <a:blip r:embed="rId3"/>
          <a:stretch>
            <a:fillRect/>
          </a:stretch>
        </p:blipFill>
        <p:spPr>
          <a:xfrm>
            <a:off x="1361443" y="2302362"/>
            <a:ext cx="5351943" cy="3042859"/>
          </a:xfrm>
          <a:prstGeom prst="rect">
            <a:avLst/>
          </a:prstGeom>
        </p:spPr>
      </p:pic>
      <p:pic>
        <p:nvPicPr>
          <p:cNvPr id="6" name="Grafik 5"/>
          <p:cNvPicPr>
            <a:picLocks noChangeAspect="1"/>
          </p:cNvPicPr>
          <p:nvPr/>
        </p:nvPicPr>
        <p:blipFill>
          <a:blip r:embed="rId4"/>
          <a:stretch>
            <a:fillRect/>
          </a:stretch>
        </p:blipFill>
        <p:spPr>
          <a:xfrm>
            <a:off x="2370033" y="3016251"/>
            <a:ext cx="6220600" cy="3558930"/>
          </a:xfrm>
          <a:prstGeom prst="rect">
            <a:avLst/>
          </a:prstGeom>
        </p:spPr>
      </p:pic>
      <p:pic>
        <p:nvPicPr>
          <p:cNvPr id="7" name="Grafik 6"/>
          <p:cNvPicPr>
            <a:picLocks noChangeAspect="1"/>
          </p:cNvPicPr>
          <p:nvPr/>
        </p:nvPicPr>
        <p:blipFill>
          <a:blip r:embed="rId5"/>
          <a:stretch>
            <a:fillRect/>
          </a:stretch>
        </p:blipFill>
        <p:spPr>
          <a:xfrm>
            <a:off x="3886597" y="3926879"/>
            <a:ext cx="6809488" cy="3973865"/>
          </a:xfrm>
          <a:prstGeom prst="rect">
            <a:avLst/>
          </a:prstGeom>
        </p:spPr>
      </p:pic>
      <p:pic>
        <p:nvPicPr>
          <p:cNvPr id="8" name="Grafik 7"/>
          <p:cNvPicPr>
            <a:picLocks noChangeAspect="1"/>
          </p:cNvPicPr>
          <p:nvPr/>
        </p:nvPicPr>
        <p:blipFill>
          <a:blip r:embed="rId6"/>
          <a:stretch>
            <a:fillRect/>
          </a:stretch>
        </p:blipFill>
        <p:spPr>
          <a:xfrm>
            <a:off x="6352673" y="-1166353"/>
            <a:ext cx="3531085" cy="2820327"/>
          </a:xfrm>
          <a:prstGeom prst="rect">
            <a:avLst/>
          </a:prstGeom>
        </p:spPr>
      </p:pic>
      <p:pic>
        <p:nvPicPr>
          <p:cNvPr id="9" name="Grafik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69276" y="6236051"/>
            <a:ext cx="1267220" cy="505317"/>
          </a:xfrm>
          <a:prstGeom prst="rect">
            <a:avLst/>
          </a:prstGeom>
        </p:spPr>
      </p:pic>
    </p:spTree>
    <p:extLst>
      <p:ext uri="{BB962C8B-B14F-4D97-AF65-F5344CB8AC3E}">
        <p14:creationId xmlns:p14="http://schemas.microsoft.com/office/powerpoint/2010/main" val="2572392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Inhaltsplatzhalt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48489" y="0"/>
            <a:ext cx="10302039" cy="6858000"/>
          </a:xfrm>
        </p:spPr>
      </p:pic>
    </p:spTree>
    <p:extLst>
      <p:ext uri="{BB962C8B-B14F-4D97-AF65-F5344CB8AC3E}">
        <p14:creationId xmlns:p14="http://schemas.microsoft.com/office/powerpoint/2010/main" val="4028981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478B0B26-289B-4D2A-A646-0371D5AEDB31}"/>
              </a:ext>
            </a:extLst>
          </p:cNvPr>
          <p:cNvPicPr>
            <a:picLocks noChangeAspect="1"/>
          </p:cNvPicPr>
          <p:nvPr/>
        </p:nvPicPr>
        <p:blipFill>
          <a:blip r:embed="rId3"/>
          <a:stretch>
            <a:fillRect/>
          </a:stretch>
        </p:blipFill>
        <p:spPr>
          <a:xfrm rot="538496">
            <a:off x="6179921" y="1342890"/>
            <a:ext cx="2879972" cy="3836360"/>
          </a:xfrm>
          <a:prstGeom prst="rect">
            <a:avLst/>
          </a:prstGeom>
        </p:spPr>
      </p:pic>
      <p:pic>
        <p:nvPicPr>
          <p:cNvPr id="4" name="Grafik 3">
            <a:extLst>
              <a:ext uri="{FF2B5EF4-FFF2-40B4-BE49-F238E27FC236}">
                <a16:creationId xmlns:a16="http://schemas.microsoft.com/office/drawing/2014/main" id="{26288E88-5376-4A0A-ADA3-D081387CC738}"/>
              </a:ext>
            </a:extLst>
          </p:cNvPr>
          <p:cNvPicPr>
            <a:picLocks noChangeAspect="1"/>
          </p:cNvPicPr>
          <p:nvPr/>
        </p:nvPicPr>
        <p:blipFill>
          <a:blip r:embed="rId4"/>
          <a:stretch>
            <a:fillRect/>
          </a:stretch>
        </p:blipFill>
        <p:spPr>
          <a:xfrm rot="21117224">
            <a:off x="-1003745" y="1257540"/>
            <a:ext cx="6048672" cy="3717841"/>
          </a:xfrm>
          <a:prstGeom prst="rect">
            <a:avLst/>
          </a:prstGeom>
        </p:spPr>
      </p:pic>
      <p:pic>
        <p:nvPicPr>
          <p:cNvPr id="6" name="Grafik 5">
            <a:extLst>
              <a:ext uri="{FF2B5EF4-FFF2-40B4-BE49-F238E27FC236}">
                <a16:creationId xmlns:a16="http://schemas.microsoft.com/office/drawing/2014/main" id="{DD39A2A3-3DC4-4916-A867-E0434093097B}"/>
              </a:ext>
            </a:extLst>
          </p:cNvPr>
          <p:cNvPicPr>
            <a:picLocks noChangeAspect="1"/>
          </p:cNvPicPr>
          <p:nvPr/>
        </p:nvPicPr>
        <p:blipFill>
          <a:blip r:embed="rId5"/>
          <a:stretch>
            <a:fillRect/>
          </a:stretch>
        </p:blipFill>
        <p:spPr>
          <a:xfrm>
            <a:off x="3546979" y="1886322"/>
            <a:ext cx="3657143" cy="2000000"/>
          </a:xfrm>
          <a:prstGeom prst="rect">
            <a:avLst/>
          </a:prstGeom>
        </p:spPr>
      </p:pic>
      <p:pic>
        <p:nvPicPr>
          <p:cNvPr id="9" name="Grafik 8">
            <a:extLst>
              <a:ext uri="{FF2B5EF4-FFF2-40B4-BE49-F238E27FC236}">
                <a16:creationId xmlns:a16="http://schemas.microsoft.com/office/drawing/2014/main" id="{660E04C0-1AE4-4641-9CA8-0ED6786F0A3D}"/>
              </a:ext>
            </a:extLst>
          </p:cNvPr>
          <p:cNvPicPr>
            <a:picLocks noChangeAspect="1"/>
          </p:cNvPicPr>
          <p:nvPr/>
        </p:nvPicPr>
        <p:blipFill>
          <a:blip r:embed="rId6" cstate="print">
            <a:clrChange>
              <a:clrFrom>
                <a:srgbClr val="FFFFFF"/>
              </a:clrFrom>
              <a:clrTo>
                <a:srgbClr val="FFFFFF">
                  <a:alpha val="0"/>
                </a:srgbClr>
              </a:clrTo>
            </a:clrChange>
          </a:blip>
          <a:stretch>
            <a:fillRect/>
          </a:stretch>
        </p:blipFill>
        <p:spPr>
          <a:xfrm>
            <a:off x="7969827" y="6341492"/>
            <a:ext cx="1081806" cy="415772"/>
          </a:xfrm>
          <a:prstGeom prst="rect">
            <a:avLst/>
          </a:prstGeom>
        </p:spPr>
      </p:pic>
      <p:sp>
        <p:nvSpPr>
          <p:cNvPr id="10" name="Rechteck 9"/>
          <p:cNvSpPr/>
          <p:nvPr/>
        </p:nvSpPr>
        <p:spPr>
          <a:xfrm>
            <a:off x="300174" y="534316"/>
            <a:ext cx="7813607" cy="935081"/>
          </a:xfrm>
          <a:prstGeom prst="rect">
            <a:avLst/>
          </a:prstGeom>
        </p:spPr>
        <p:txBody>
          <a:bodyPr wrap="square" lIns="48213" tIns="24107" rIns="48213" bIns="24107">
            <a:spAutoFit/>
          </a:bodyPr>
          <a:lstStyle/>
          <a:p>
            <a:pPr>
              <a:lnSpc>
                <a:spcPct val="90000"/>
              </a:lnSpc>
              <a:spcBef>
                <a:spcPct val="0"/>
              </a:spcBef>
              <a:buClr>
                <a:srgbClr val="F57913"/>
              </a:buClr>
              <a:defRPr/>
            </a:pPr>
            <a:r>
              <a:rPr lang="de-DE" sz="3200" b="1" dirty="0">
                <a:solidFill>
                  <a:srgbClr val="FF7900"/>
                </a:solidFill>
                <a:latin typeface="Verdana" panose="020B0604030504040204" pitchFamily="34" charset="0"/>
                <a:ea typeface="Verdana" pitchFamily="34" charset="0"/>
                <a:cs typeface="Verdana" pitchFamily="34" charset="0"/>
              </a:rPr>
              <a:t>Bürgerinteresse übersteigt das Angebot</a:t>
            </a:r>
            <a:endParaRPr lang="en-US" altLang="de-DE" sz="3200" b="1" dirty="0">
              <a:solidFill>
                <a:srgbClr val="FF7900"/>
              </a:solidFill>
              <a:latin typeface="Verdana" panose="020B0604030504040204" pitchFamily="34" charset="0"/>
              <a:ea typeface="Verdana" pitchFamily="34" charset="0"/>
              <a:cs typeface="Verdana" pitchFamily="34" charset="0"/>
              <a:sym typeface="Verdana" charset="0"/>
            </a:endParaRPr>
          </a:p>
        </p:txBody>
      </p:sp>
      <p:pic>
        <p:nvPicPr>
          <p:cNvPr id="3" name="Grafik 2">
            <a:extLst>
              <a:ext uri="{FF2B5EF4-FFF2-40B4-BE49-F238E27FC236}">
                <a16:creationId xmlns:a16="http://schemas.microsoft.com/office/drawing/2014/main" id="{D978D05B-ED73-4FCC-B9F6-B1CE9CBFCB5B}"/>
              </a:ext>
            </a:extLst>
          </p:cNvPr>
          <p:cNvPicPr>
            <a:picLocks noChangeAspect="1"/>
          </p:cNvPicPr>
          <p:nvPr/>
        </p:nvPicPr>
        <p:blipFill>
          <a:blip r:embed="rId7"/>
          <a:stretch>
            <a:fillRect/>
          </a:stretch>
        </p:blipFill>
        <p:spPr>
          <a:xfrm>
            <a:off x="-206005" y="3886322"/>
            <a:ext cx="4600381" cy="3156076"/>
          </a:xfrm>
          <a:prstGeom prst="rect">
            <a:avLst/>
          </a:prstGeom>
        </p:spPr>
      </p:pic>
      <p:pic>
        <p:nvPicPr>
          <p:cNvPr id="5" name="Grafik 4" descr="C:\Users\user\AppData\Local\Microsoft\Windows\Temporary Internet Files\Content.Word\DSC_2821.jpg">
            <a:extLst>
              <a:ext uri="{FF2B5EF4-FFF2-40B4-BE49-F238E27FC236}">
                <a16:creationId xmlns:a16="http://schemas.microsoft.com/office/drawing/2014/main" id="{A0CCD929-2943-4B5D-83C7-173A2910D7D7}"/>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rot="626576">
            <a:off x="4339869" y="4262711"/>
            <a:ext cx="4320540" cy="2871788"/>
          </a:xfrm>
          <a:prstGeom prst="rect">
            <a:avLst/>
          </a:prstGeom>
          <a:noFill/>
          <a:ln>
            <a:noFill/>
          </a:ln>
        </p:spPr>
      </p:pic>
    </p:spTree>
    <p:extLst>
      <p:ext uri="{BB962C8B-B14F-4D97-AF65-F5344CB8AC3E}">
        <p14:creationId xmlns:p14="http://schemas.microsoft.com/office/powerpoint/2010/main" val="1665879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lum bright="40000" contrast="-62000"/>
            <a:extLst>
              <a:ext uri="{28A0092B-C50C-407E-A947-70E740481C1C}">
                <a14:useLocalDpi xmlns:a14="http://schemas.microsoft.com/office/drawing/2010/main"/>
              </a:ext>
            </a:extLst>
          </a:blip>
          <a:srcRect/>
          <a:stretch>
            <a:fillRect/>
          </a:stretch>
        </p:blipFill>
        <p:spPr bwMode="auto">
          <a:xfrm>
            <a:off x="0" y="1165474"/>
            <a:ext cx="9144000" cy="6847224"/>
          </a:xfrm>
          <a:prstGeom prst="rect">
            <a:avLst/>
          </a:prstGeom>
          <a:noFill/>
          <a:ln w="9525">
            <a:noFill/>
            <a:miter lim="800000"/>
            <a:headEnd/>
            <a:tailEnd/>
          </a:ln>
        </p:spPr>
      </p:pic>
      <p:graphicFrame>
        <p:nvGraphicFramePr>
          <p:cNvPr id="4" name="Diagramm 3"/>
          <p:cNvGraphicFramePr>
            <a:graphicFrameLocks/>
          </p:cNvGraphicFramePr>
          <p:nvPr>
            <p:extLst/>
          </p:nvPr>
        </p:nvGraphicFramePr>
        <p:xfrm>
          <a:off x="1027416" y="2057399"/>
          <a:ext cx="6524090" cy="4672174"/>
        </p:xfrm>
        <a:graphic>
          <a:graphicData uri="http://schemas.openxmlformats.org/drawingml/2006/chart">
            <c:chart xmlns:c="http://schemas.openxmlformats.org/drawingml/2006/chart" xmlns:r="http://schemas.openxmlformats.org/officeDocument/2006/relationships" r:id="rId3"/>
          </a:graphicData>
        </a:graphic>
      </p:graphicFrame>
      <p:sp>
        <p:nvSpPr>
          <p:cNvPr id="5" name="Titel 62"/>
          <p:cNvSpPr txBox="1">
            <a:spLocks/>
          </p:cNvSpPr>
          <p:nvPr/>
        </p:nvSpPr>
        <p:spPr>
          <a:xfrm>
            <a:off x="290161" y="319390"/>
            <a:ext cx="8229600" cy="1143000"/>
          </a:xfrm>
          <a:prstGeom prst="rect">
            <a:avLst/>
          </a:prstGeom>
        </p:spPr>
        <p:txBody>
          <a:bodyPr>
            <a:normAutofit/>
          </a:bodyPr>
          <a:lstStyle/>
          <a:p>
            <a:pPr marL="0" marR="0" lvl="0" indent="0" algn="l" defTabSz="914400" rtl="0" eaLnBrk="1" fontAlgn="auto" latinLnBrk="0" hangingPunct="1">
              <a:lnSpc>
                <a:spcPct val="100000"/>
              </a:lnSpc>
              <a:spcBef>
                <a:spcPts val="562"/>
              </a:spcBef>
              <a:spcAft>
                <a:spcPts val="0"/>
              </a:spcAft>
              <a:buClrTx/>
              <a:buSzTx/>
              <a:buFontTx/>
              <a:buNone/>
              <a:tabLst/>
              <a:defRPr/>
            </a:pPr>
            <a:r>
              <a:rPr kumimoji="0" lang="de-DE" altLang="de-DE" sz="4000" b="1" i="0" u="none" strike="noStrike" kern="1200" cap="none" spc="0" normalizeH="0" baseline="0" noProof="0" dirty="0">
                <a:ln>
                  <a:noFill/>
                </a:ln>
                <a:solidFill>
                  <a:srgbClr val="F57913"/>
                </a:solidFill>
                <a:effectLst/>
                <a:uLnTx/>
                <a:uFillTx/>
                <a:latin typeface="Verdana Bold" charset="0"/>
                <a:ea typeface="Verdana Bold" charset="0"/>
                <a:cs typeface="Verdana Bold" charset="0"/>
                <a:sym typeface="Verdana Bold" charset="0"/>
              </a:rPr>
              <a:t>Anzahl Bürgerwindparks</a:t>
            </a:r>
          </a:p>
        </p:txBody>
      </p:sp>
      <p:pic>
        <p:nvPicPr>
          <p:cNvPr id="7" name="Grafik 6"/>
          <p:cNvPicPr>
            <a:picLocks noChangeAspect="1"/>
          </p:cNvPicPr>
          <p:nvPr/>
        </p:nvPicPr>
        <p:blipFill>
          <a:blip r:embed="rId4"/>
          <a:stretch>
            <a:fillRect/>
          </a:stretch>
        </p:blipFill>
        <p:spPr>
          <a:xfrm>
            <a:off x="6352673" y="-1166353"/>
            <a:ext cx="3531085" cy="2820327"/>
          </a:xfrm>
          <a:prstGeom prst="rect">
            <a:avLst/>
          </a:prstGeom>
        </p:spPr>
      </p:pic>
      <p:pic>
        <p:nvPicPr>
          <p:cNvPr id="9" name="Grafik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69276" y="6236051"/>
            <a:ext cx="1267220" cy="505317"/>
          </a:xfrm>
          <a:prstGeom prst="rect">
            <a:avLst/>
          </a:prstGeom>
        </p:spPr>
      </p:pic>
      <p:sp>
        <p:nvSpPr>
          <p:cNvPr id="6" name="Rechteck 5"/>
          <p:cNvSpPr/>
          <p:nvPr/>
        </p:nvSpPr>
        <p:spPr>
          <a:xfrm>
            <a:off x="290160" y="1319122"/>
            <a:ext cx="7805875" cy="116955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132 Anlagen mit einer Leistung 327 MW</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2800" dirty="0">
                <a:solidFill>
                  <a:prstClr val="black"/>
                </a:solidFill>
                <a:latin typeface="Verdana" panose="020B0604030504040204" pitchFamily="34" charset="0"/>
                <a:ea typeface="Verdana" panose="020B0604030504040204" pitchFamily="34" charset="0"/>
                <a:cs typeface="Verdana" panose="020B0604030504040204" pitchFamily="34" charset="0"/>
              </a:rPr>
              <a:t>Rund 4.000 Kommanditisten</a:t>
            </a:r>
            <a:endParaRPr kumimoji="0" lang="de-DE"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7272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5B2E9719-A8FC-7F49-BDA6-123A3E6473B5}"/>
              </a:ext>
            </a:extLst>
          </p:cNvPr>
          <p:cNvSpPr/>
          <p:nvPr/>
        </p:nvSpPr>
        <p:spPr>
          <a:xfrm>
            <a:off x="188820" y="108000"/>
            <a:ext cx="8541132" cy="530003"/>
          </a:xfrm>
          <a:prstGeom prst="rect">
            <a:avLst/>
          </a:prstGeom>
          <a:solidFill>
            <a:schemeClr val="bg1"/>
          </a:solidFill>
        </p:spPr>
        <p:txBody>
          <a:bodyPr wrap="square" lIns="91426" tIns="45713" rIns="91426" bIns="45713">
            <a:spAutoFit/>
          </a:bodyPr>
          <a:lstStyle/>
          <a:p>
            <a:pPr marL="457129" indent="-457129">
              <a:spcBef>
                <a:spcPts val="1099"/>
              </a:spcBef>
              <a:buClr>
                <a:srgbClr val="F57913"/>
              </a:buClr>
              <a:defRPr/>
            </a:pPr>
            <a:r>
              <a:rPr lang="en-US" altLang="de-DE" sz="2844" b="1" dirty="0" err="1">
                <a:solidFill>
                  <a:schemeClr val="accent2"/>
                </a:solidFill>
                <a:latin typeface="Verdana" charset="0"/>
                <a:ea typeface="Verdana" charset="0"/>
                <a:cs typeface="Verdana" charset="0"/>
                <a:sym typeface="Verdana" charset="0"/>
              </a:rPr>
              <a:t>Windenergie</a:t>
            </a:r>
            <a:r>
              <a:rPr lang="en-US" altLang="de-DE" sz="2844" b="1" dirty="0">
                <a:solidFill>
                  <a:schemeClr val="accent2"/>
                </a:solidFill>
                <a:latin typeface="Verdana" charset="0"/>
                <a:ea typeface="Verdana" charset="0"/>
                <a:cs typeface="Verdana" charset="0"/>
                <a:sym typeface="Verdana" charset="0"/>
              </a:rPr>
              <a:t> - </a:t>
            </a:r>
            <a:r>
              <a:rPr lang="en-US" altLang="de-DE" sz="2844" b="1" dirty="0" err="1">
                <a:solidFill>
                  <a:schemeClr val="accent2"/>
                </a:solidFill>
                <a:latin typeface="Verdana" charset="0"/>
                <a:ea typeface="Verdana" charset="0"/>
                <a:cs typeface="Verdana" charset="0"/>
                <a:sym typeface="Verdana" charset="0"/>
              </a:rPr>
              <a:t>für</a:t>
            </a:r>
            <a:r>
              <a:rPr lang="en-US" altLang="de-DE" sz="2844" b="1" dirty="0">
                <a:solidFill>
                  <a:schemeClr val="accent2"/>
                </a:solidFill>
                <a:latin typeface="Verdana" charset="0"/>
                <a:ea typeface="Verdana" charset="0"/>
                <a:cs typeface="Verdana" charset="0"/>
                <a:sym typeface="Verdana" charset="0"/>
              </a:rPr>
              <a:t> </a:t>
            </a:r>
            <a:r>
              <a:rPr lang="en-US" altLang="de-DE" sz="2844" b="1" dirty="0" err="1">
                <a:solidFill>
                  <a:schemeClr val="accent2"/>
                </a:solidFill>
                <a:latin typeface="Verdana" charset="0"/>
                <a:ea typeface="Verdana" charset="0"/>
                <a:cs typeface="Verdana" charset="0"/>
                <a:sym typeface="Verdana" charset="0"/>
              </a:rPr>
              <a:t>grünen</a:t>
            </a:r>
            <a:r>
              <a:rPr lang="en-US" altLang="de-DE" sz="2844" b="1" dirty="0">
                <a:solidFill>
                  <a:schemeClr val="accent2"/>
                </a:solidFill>
                <a:latin typeface="Verdana" charset="0"/>
                <a:ea typeface="Verdana" charset="0"/>
                <a:cs typeface="Verdana" charset="0"/>
                <a:sym typeface="Verdana" charset="0"/>
              </a:rPr>
              <a:t> </a:t>
            </a:r>
            <a:r>
              <a:rPr lang="en-US" altLang="de-DE" sz="2844" b="1" dirty="0" err="1">
                <a:solidFill>
                  <a:schemeClr val="accent2"/>
                </a:solidFill>
                <a:latin typeface="Verdana" charset="0"/>
                <a:ea typeface="Verdana" charset="0"/>
                <a:cs typeface="Verdana" charset="0"/>
                <a:sym typeface="Verdana" charset="0"/>
              </a:rPr>
              <a:t>Wasserstoff</a:t>
            </a:r>
            <a:r>
              <a:rPr lang="en-US" altLang="de-DE" sz="2844" b="1" dirty="0">
                <a:solidFill>
                  <a:schemeClr val="accent2"/>
                </a:solidFill>
                <a:latin typeface="Verdana" charset="0"/>
                <a:ea typeface="Verdana" charset="0"/>
                <a:cs typeface="Verdana" charset="0"/>
                <a:sym typeface="Verdana" charset="0"/>
              </a:rPr>
              <a:t> </a:t>
            </a:r>
          </a:p>
        </p:txBody>
      </p:sp>
      <p:pic>
        <p:nvPicPr>
          <p:cNvPr id="9" name="Grafik 8">
            <a:extLst>
              <a:ext uri="{FF2B5EF4-FFF2-40B4-BE49-F238E27FC236}">
                <a16:creationId xmlns:a16="http://schemas.microsoft.com/office/drawing/2014/main" id="{107743E0-A123-4BA8-8E0B-CA993A717C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93096" y="-1110820"/>
            <a:ext cx="3258000" cy="2604703"/>
          </a:xfrm>
          <a:prstGeom prst="rect">
            <a:avLst/>
          </a:prstGeom>
        </p:spPr>
      </p:pic>
      <p:pic>
        <p:nvPicPr>
          <p:cNvPr id="12" name="Grafik 11">
            <a:extLst>
              <a:ext uri="{FF2B5EF4-FFF2-40B4-BE49-F238E27FC236}">
                <a16:creationId xmlns:a16="http://schemas.microsoft.com/office/drawing/2014/main" id="{57B5E92D-A795-4BEE-99F9-D2E5403370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4000" y="108000"/>
            <a:ext cx="1712070" cy="648000"/>
          </a:xfrm>
          <a:prstGeom prst="rect">
            <a:avLst/>
          </a:prstGeom>
        </p:spPr>
      </p:pic>
      <p:pic>
        <p:nvPicPr>
          <p:cNvPr id="13" name="Grafik 12">
            <a:extLst>
              <a:ext uri="{FF2B5EF4-FFF2-40B4-BE49-F238E27FC236}">
                <a16:creationId xmlns:a16="http://schemas.microsoft.com/office/drawing/2014/main" id="{07654EE6-5C7A-431D-83E0-B50B2843CD15}"/>
              </a:ext>
            </a:extLst>
          </p:cNvPr>
          <p:cNvPicPr>
            <a:picLocks noChangeAspect="1"/>
          </p:cNvPicPr>
          <p:nvPr/>
        </p:nvPicPr>
        <p:blipFill>
          <a:blip r:embed="rId4" cstate="print">
            <a:clrChange>
              <a:clrFrom>
                <a:srgbClr val="FFFFFF"/>
              </a:clrFrom>
              <a:clrTo>
                <a:srgbClr val="FFFFFF">
                  <a:alpha val="0"/>
                </a:srgbClr>
              </a:clrTo>
            </a:clrChange>
          </a:blip>
          <a:stretch>
            <a:fillRect/>
          </a:stretch>
        </p:blipFill>
        <p:spPr>
          <a:xfrm>
            <a:off x="7907531" y="6218489"/>
            <a:ext cx="1081806" cy="415772"/>
          </a:xfrm>
          <a:prstGeom prst="rect">
            <a:avLst/>
          </a:prstGeom>
        </p:spPr>
      </p:pic>
      <p:pic>
        <p:nvPicPr>
          <p:cNvPr id="14" name="Grafik 13"/>
          <p:cNvPicPr>
            <a:picLocks noChangeAspect="1"/>
          </p:cNvPicPr>
          <p:nvPr/>
        </p:nvPicPr>
        <p:blipFill>
          <a:blip r:embed="rId5"/>
          <a:stretch>
            <a:fillRect/>
          </a:stretch>
        </p:blipFill>
        <p:spPr>
          <a:xfrm>
            <a:off x="268710" y="1273710"/>
            <a:ext cx="2736768" cy="3759211"/>
          </a:xfrm>
          <a:prstGeom prst="rect">
            <a:avLst/>
          </a:prstGeom>
        </p:spPr>
      </p:pic>
      <p:pic>
        <p:nvPicPr>
          <p:cNvPr id="15" name="Grafik 14"/>
          <p:cNvPicPr>
            <a:picLocks noChangeAspect="1"/>
          </p:cNvPicPr>
          <p:nvPr/>
        </p:nvPicPr>
        <p:blipFill>
          <a:blip r:embed="rId6"/>
          <a:stretch>
            <a:fillRect/>
          </a:stretch>
        </p:blipFill>
        <p:spPr>
          <a:xfrm>
            <a:off x="188820" y="5338944"/>
            <a:ext cx="8867902" cy="706698"/>
          </a:xfrm>
          <a:prstGeom prst="rect">
            <a:avLst/>
          </a:prstGeom>
        </p:spPr>
      </p:pic>
      <p:pic>
        <p:nvPicPr>
          <p:cNvPr id="10" name="Inhaltsplatzhalter 3">
            <a:extLst>
              <a:ext uri="{FF2B5EF4-FFF2-40B4-BE49-F238E27FC236}">
                <a16:creationId xmlns:a16="http://schemas.microsoft.com/office/drawing/2014/main" id="{3DDD5EDF-FBC6-4354-9DDF-79C4D53A86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5673" y="1273710"/>
            <a:ext cx="2950009" cy="3337768"/>
          </a:xfrm>
          <a:prstGeom prst="rect">
            <a:avLst/>
          </a:prstGeom>
        </p:spPr>
      </p:pic>
    </p:spTree>
    <p:extLst>
      <p:ext uri="{BB962C8B-B14F-4D97-AF65-F5344CB8AC3E}">
        <p14:creationId xmlns:p14="http://schemas.microsoft.com/office/powerpoint/2010/main" val="1474296232"/>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0" y="0"/>
            <a:ext cx="9250326" cy="6858000"/>
          </a:xfrm>
          <a:prstGeom prst="rect">
            <a:avLst/>
          </a:prstGeom>
        </p:spPr>
      </p:pic>
      <p:sp>
        <p:nvSpPr>
          <p:cNvPr id="2" name="Titel 1"/>
          <p:cNvSpPr txBox="1">
            <a:spLocks/>
          </p:cNvSpPr>
          <p:nvPr/>
        </p:nvSpPr>
        <p:spPr>
          <a:xfrm>
            <a:off x="1165770" y="4840907"/>
            <a:ext cx="9635063" cy="55693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de-DE" sz="2800" b="1" dirty="0">
                <a:solidFill>
                  <a:schemeClr val="bg1"/>
                </a:solidFill>
              </a:rPr>
              <a:t>Sonnenenergie und Elektromobilität</a:t>
            </a:r>
          </a:p>
        </p:txBody>
      </p:sp>
    </p:spTree>
    <p:extLst>
      <p:ext uri="{BB962C8B-B14F-4D97-AF65-F5344CB8AC3E}">
        <p14:creationId xmlns:p14="http://schemas.microsoft.com/office/powerpoint/2010/main" val="385752452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51999" y="-1079999"/>
            <a:ext cx="3258000" cy="2604703"/>
          </a:xfrm>
          <a:prstGeom prst="rect">
            <a:avLst/>
          </a:prstGeom>
        </p:spPr>
      </p:pic>
      <p:sp>
        <p:nvSpPr>
          <p:cNvPr id="3" name="Inhaltsplatzhalter 2"/>
          <p:cNvSpPr>
            <a:spLocks noGrp="1"/>
          </p:cNvSpPr>
          <p:nvPr>
            <p:ph idx="1"/>
          </p:nvPr>
        </p:nvSpPr>
        <p:spPr>
          <a:xfrm>
            <a:off x="325835" y="606041"/>
            <a:ext cx="8341688" cy="1586388"/>
          </a:xfrm>
        </p:spPr>
        <p:txBody>
          <a:bodyPr>
            <a:normAutofit/>
          </a:bodyPr>
          <a:lstStyle/>
          <a:p>
            <a:endParaRPr lang="de-DE" sz="2800" b="1" dirty="0">
              <a:solidFill>
                <a:srgbClr val="F77910"/>
              </a:solidFill>
            </a:endParaRPr>
          </a:p>
          <a:p>
            <a:pPr>
              <a:spcAft>
                <a:spcPts val="1200"/>
              </a:spcAft>
            </a:pPr>
            <a:endParaRPr lang="de-DE" dirty="0">
              <a:latin typeface="Verdana" panose="020B0604030504040204" pitchFamily="34" charset="0"/>
              <a:ea typeface="Verdana" panose="020B0604030504040204" pitchFamily="34" charset="0"/>
              <a:cs typeface="Verdana" panose="020B0604030504040204" pitchFamily="34" charset="0"/>
            </a:endParaRPr>
          </a:p>
        </p:txBody>
      </p:sp>
      <p:pic>
        <p:nvPicPr>
          <p:cNvPr id="8" name="Grafik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64000" y="108000"/>
            <a:ext cx="1712070" cy="648000"/>
          </a:xfrm>
          <a:prstGeom prst="rect">
            <a:avLst/>
          </a:prstGeom>
        </p:spPr>
      </p:pic>
      <p:pic>
        <p:nvPicPr>
          <p:cNvPr id="6" name="Grafik 5"/>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969827" y="6341492"/>
            <a:ext cx="1081806" cy="415772"/>
          </a:xfrm>
          <a:prstGeom prst="rect">
            <a:avLst/>
          </a:prstGeom>
        </p:spPr>
      </p:pic>
      <p:sp>
        <p:nvSpPr>
          <p:cNvPr id="9" name="Titel 62"/>
          <p:cNvSpPr txBox="1">
            <a:spLocks/>
          </p:cNvSpPr>
          <p:nvPr/>
        </p:nvSpPr>
        <p:spPr>
          <a:xfrm>
            <a:off x="325835" y="529154"/>
            <a:ext cx="8229600" cy="1143000"/>
          </a:xfrm>
          <a:prstGeom prst="rect">
            <a:avLst/>
          </a:prstGeom>
        </p:spPr>
        <p:txBody>
          <a:bodyPr>
            <a:normAutofit/>
          </a:bodyPr>
          <a:lstStyle/>
          <a:p>
            <a:pPr defTabSz="914353">
              <a:spcBef>
                <a:spcPts val="562"/>
              </a:spcBef>
              <a:defRPr/>
            </a:pPr>
            <a:r>
              <a:rPr lang="en-US" altLang="de-DE" sz="3200" b="1" dirty="0" err="1">
                <a:solidFill>
                  <a:srgbClr val="F57913"/>
                </a:solidFill>
                <a:latin typeface="Verdana Bold" charset="0"/>
                <a:ea typeface="Verdana Bold" charset="0"/>
                <a:cs typeface="Verdana Bold" charset="0"/>
                <a:sym typeface="Verdana Bold" charset="0"/>
              </a:rPr>
              <a:t>Herausforderung</a:t>
            </a:r>
            <a:r>
              <a:rPr lang="en-US" altLang="de-DE" sz="3200" b="1" dirty="0">
                <a:solidFill>
                  <a:srgbClr val="F57913"/>
                </a:solidFill>
                <a:latin typeface="Verdana Bold" charset="0"/>
                <a:ea typeface="Verdana Bold" charset="0"/>
                <a:cs typeface="Verdana Bold" charset="0"/>
                <a:sym typeface="Verdana Bold" charset="0"/>
              </a:rPr>
              <a:t> E-</a:t>
            </a:r>
            <a:r>
              <a:rPr lang="en-US" altLang="de-DE" sz="3200" b="1" dirty="0" err="1">
                <a:solidFill>
                  <a:srgbClr val="F57913"/>
                </a:solidFill>
                <a:latin typeface="Verdana Bold" charset="0"/>
                <a:ea typeface="Verdana Bold" charset="0"/>
                <a:cs typeface="Verdana Bold" charset="0"/>
                <a:sym typeface="Verdana Bold" charset="0"/>
              </a:rPr>
              <a:t>Mobilität</a:t>
            </a:r>
            <a:endParaRPr lang="en-US" altLang="de-DE" sz="3200" b="1" dirty="0">
              <a:solidFill>
                <a:srgbClr val="F57913"/>
              </a:solidFill>
              <a:latin typeface="Verdana Bold" charset="0"/>
              <a:ea typeface="Verdana Bold" charset="0"/>
              <a:cs typeface="Verdana Bold" charset="0"/>
              <a:sym typeface="Verdana Bold" charset="0"/>
            </a:endParaRPr>
          </a:p>
        </p:txBody>
      </p:sp>
      <p:sp>
        <p:nvSpPr>
          <p:cNvPr id="12" name="Rechteck 11"/>
          <p:cNvSpPr/>
          <p:nvPr/>
        </p:nvSpPr>
        <p:spPr>
          <a:xfrm>
            <a:off x="4268217" y="2225917"/>
            <a:ext cx="4399306" cy="1384995"/>
          </a:xfrm>
          <a:prstGeom prst="rect">
            <a:avLst/>
          </a:prstGeom>
        </p:spPr>
        <p:txBody>
          <a:bodyPr wrap="square">
            <a:spAutoFit/>
          </a:bodyPr>
          <a:lstStyle/>
          <a:p>
            <a:pPr defTabSz="914353">
              <a:defRPr/>
            </a:pPr>
            <a:r>
              <a:rPr lang="de-DE" sz="2800" b="1" dirty="0">
                <a:solidFill>
                  <a:prstClr val="white">
                    <a:lumMod val="50000"/>
                  </a:prstClr>
                </a:solidFill>
                <a:latin typeface="Verdana" panose="020B0604030504040204" pitchFamily="34" charset="0"/>
                <a:ea typeface="Verdana" panose="020B0604030504040204" pitchFamily="34" charset="0"/>
                <a:cs typeface="Verdana" panose="020B0604030504040204" pitchFamily="34" charset="0"/>
              </a:rPr>
              <a:t>Konzept Ladesäulen und E-Mobilität</a:t>
            </a:r>
          </a:p>
          <a:p>
            <a:pPr defTabSz="914353">
              <a:defRPr/>
            </a:pPr>
            <a:r>
              <a:rPr lang="de-DE" sz="2800" b="1" dirty="0">
                <a:solidFill>
                  <a:prstClr val="white">
                    <a:lumMod val="50000"/>
                  </a:prstClr>
                </a:solidFill>
                <a:latin typeface="Verdana" panose="020B0604030504040204" pitchFamily="34" charset="0"/>
                <a:ea typeface="Verdana" panose="020B0604030504040204" pitchFamily="34" charset="0"/>
                <a:cs typeface="Verdana" panose="020B0604030504040204" pitchFamily="34" charset="0"/>
              </a:rPr>
              <a:t>2018</a:t>
            </a:r>
          </a:p>
        </p:txBody>
      </p:sp>
      <p:pic>
        <p:nvPicPr>
          <p:cNvPr id="4" name="Grafik 3"/>
          <p:cNvPicPr>
            <a:picLocks noChangeAspect="1"/>
          </p:cNvPicPr>
          <p:nvPr/>
        </p:nvPicPr>
        <p:blipFill>
          <a:blip r:embed="rId6"/>
          <a:stretch>
            <a:fillRect/>
          </a:stretch>
        </p:blipFill>
        <p:spPr>
          <a:xfrm>
            <a:off x="483332" y="1727736"/>
            <a:ext cx="3430470" cy="4867742"/>
          </a:xfrm>
          <a:prstGeom prst="rect">
            <a:avLst/>
          </a:prstGeom>
          <a:ln>
            <a:solidFill>
              <a:schemeClr val="bg1">
                <a:lumMod val="65000"/>
              </a:schemeClr>
            </a:solidFill>
          </a:ln>
        </p:spPr>
      </p:pic>
    </p:spTree>
    <p:extLst>
      <p:ext uri="{BB962C8B-B14F-4D97-AF65-F5344CB8AC3E}">
        <p14:creationId xmlns:p14="http://schemas.microsoft.com/office/powerpoint/2010/main" val="2028183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3096" y="-1110820"/>
            <a:ext cx="3258000" cy="2604703"/>
          </a:xfrm>
          <a:prstGeom prst="rect">
            <a:avLst/>
          </a:prstGeom>
        </p:spPr>
      </p:pic>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4000" y="108000"/>
            <a:ext cx="1712070" cy="648000"/>
          </a:xfrm>
          <a:prstGeom prst="rect">
            <a:avLst/>
          </a:prstGeom>
        </p:spPr>
      </p:pic>
      <p:pic>
        <p:nvPicPr>
          <p:cNvPr id="8" name="Grafik 7"/>
          <p:cNvPicPr>
            <a:picLocks noChangeAspect="1"/>
          </p:cNvPicPr>
          <p:nvPr/>
        </p:nvPicPr>
        <p:blipFill>
          <a:blip r:embed="rId5" cstate="print">
            <a:clrChange>
              <a:clrFrom>
                <a:srgbClr val="FFFFFF"/>
              </a:clrFrom>
              <a:clrTo>
                <a:srgbClr val="FFFFFF">
                  <a:alpha val="0"/>
                </a:srgbClr>
              </a:clrTo>
            </a:clrChange>
          </a:blip>
          <a:stretch>
            <a:fillRect/>
          </a:stretch>
        </p:blipFill>
        <p:spPr>
          <a:xfrm>
            <a:off x="7969827" y="6341492"/>
            <a:ext cx="1081806" cy="415772"/>
          </a:xfrm>
          <a:prstGeom prst="rect">
            <a:avLst/>
          </a:prstGeom>
        </p:spPr>
      </p:pic>
      <p:sp>
        <p:nvSpPr>
          <p:cNvPr id="3" name="Titel 2"/>
          <p:cNvSpPr>
            <a:spLocks noGrp="1"/>
          </p:cNvSpPr>
          <p:nvPr>
            <p:ph type="title"/>
          </p:nvPr>
        </p:nvSpPr>
        <p:spPr/>
        <p:txBody>
          <a:bodyPr/>
          <a:lstStyle/>
          <a:p>
            <a:r>
              <a:rPr lang="en-US" altLang="de-DE" sz="3200" b="1" dirty="0" err="1">
                <a:solidFill>
                  <a:srgbClr val="F57913"/>
                </a:solidFill>
                <a:latin typeface="Verdana Bold" charset="0"/>
                <a:ea typeface="Verdana Bold" charset="0"/>
                <a:cs typeface="Verdana Bold" charset="0"/>
                <a:sym typeface="Verdana Bold" charset="0"/>
              </a:rPr>
              <a:t>Ladesäulenkonzept</a:t>
            </a:r>
            <a:r>
              <a:rPr lang="en-US" altLang="de-DE" sz="3200" b="1" dirty="0">
                <a:solidFill>
                  <a:srgbClr val="F57913"/>
                </a:solidFill>
                <a:latin typeface="Verdana Bold" charset="0"/>
                <a:ea typeface="Verdana Bold" charset="0"/>
                <a:cs typeface="Verdana Bold" charset="0"/>
                <a:sym typeface="Verdana Bold" charset="0"/>
              </a:rPr>
              <a:t> / E-</a:t>
            </a:r>
            <a:r>
              <a:rPr lang="en-US" altLang="de-DE" sz="3200" b="1" dirty="0" err="1">
                <a:solidFill>
                  <a:srgbClr val="F57913"/>
                </a:solidFill>
                <a:latin typeface="Verdana Bold" charset="0"/>
                <a:ea typeface="Verdana Bold" charset="0"/>
                <a:cs typeface="Verdana Bold" charset="0"/>
                <a:sym typeface="Verdana Bold" charset="0"/>
              </a:rPr>
              <a:t>Mobilität</a:t>
            </a:r>
            <a:br>
              <a:rPr lang="en-US" altLang="de-DE" sz="3200" b="1" dirty="0">
                <a:solidFill>
                  <a:srgbClr val="F57913"/>
                </a:solidFill>
                <a:latin typeface="Verdana Bold" charset="0"/>
                <a:ea typeface="Verdana Bold" charset="0"/>
                <a:cs typeface="Verdana Bold" charset="0"/>
                <a:sym typeface="Verdana Bold" charset="0"/>
              </a:rPr>
            </a:br>
            <a:endParaRPr lang="de-DE" dirty="0"/>
          </a:p>
        </p:txBody>
      </p:sp>
      <p:pic>
        <p:nvPicPr>
          <p:cNvPr id="5" name="Grafik 4"/>
          <p:cNvPicPr>
            <a:picLocks noChangeAspect="1"/>
          </p:cNvPicPr>
          <p:nvPr/>
        </p:nvPicPr>
        <p:blipFill>
          <a:blip r:embed="rId6"/>
          <a:stretch>
            <a:fillRect/>
          </a:stretch>
        </p:blipFill>
        <p:spPr>
          <a:xfrm>
            <a:off x="581797" y="1666791"/>
            <a:ext cx="2464363" cy="3829477"/>
          </a:xfrm>
          <a:prstGeom prst="rect">
            <a:avLst/>
          </a:prstGeom>
          <a:ln>
            <a:solidFill>
              <a:schemeClr val="bg1">
                <a:lumMod val="50000"/>
              </a:schemeClr>
            </a:solidFill>
          </a:ln>
        </p:spPr>
      </p:pic>
      <p:pic>
        <p:nvPicPr>
          <p:cNvPr id="10" name="Grafik 9"/>
          <p:cNvPicPr>
            <a:picLocks noChangeAspect="1"/>
          </p:cNvPicPr>
          <p:nvPr/>
        </p:nvPicPr>
        <p:blipFill>
          <a:blip r:embed="rId7"/>
          <a:stretch>
            <a:fillRect/>
          </a:stretch>
        </p:blipFill>
        <p:spPr>
          <a:xfrm>
            <a:off x="3233547" y="1694079"/>
            <a:ext cx="1365300" cy="2160000"/>
          </a:xfrm>
          <a:prstGeom prst="rect">
            <a:avLst/>
          </a:prstGeom>
          <a:ln>
            <a:solidFill>
              <a:schemeClr val="bg1">
                <a:lumMod val="50000"/>
              </a:schemeClr>
            </a:solidFill>
          </a:ln>
        </p:spPr>
      </p:pic>
      <p:pic>
        <p:nvPicPr>
          <p:cNvPr id="13" name="Grafik 12"/>
          <p:cNvPicPr>
            <a:picLocks noChangeAspect="1"/>
          </p:cNvPicPr>
          <p:nvPr/>
        </p:nvPicPr>
        <p:blipFill>
          <a:blip r:embed="rId8"/>
          <a:stretch>
            <a:fillRect/>
          </a:stretch>
        </p:blipFill>
        <p:spPr>
          <a:xfrm>
            <a:off x="4192884" y="2145666"/>
            <a:ext cx="1341840" cy="2160000"/>
          </a:xfrm>
          <a:prstGeom prst="rect">
            <a:avLst/>
          </a:prstGeom>
          <a:ln>
            <a:solidFill>
              <a:schemeClr val="bg1">
                <a:lumMod val="50000"/>
              </a:schemeClr>
            </a:solidFill>
          </a:ln>
        </p:spPr>
      </p:pic>
      <p:sp>
        <p:nvSpPr>
          <p:cNvPr id="16" name="Textfeld 15"/>
          <p:cNvSpPr txBox="1"/>
          <p:nvPr/>
        </p:nvSpPr>
        <p:spPr>
          <a:xfrm>
            <a:off x="628650" y="1297459"/>
            <a:ext cx="2370659" cy="369332"/>
          </a:xfrm>
          <a:prstGeom prst="rect">
            <a:avLst/>
          </a:prstGeom>
          <a:noFill/>
        </p:spPr>
        <p:txBody>
          <a:bodyPr wrap="square" rtlCol="0">
            <a:spAutoFit/>
          </a:bodyPr>
          <a:lstStyle/>
          <a:p>
            <a:r>
              <a:rPr lang="de-DE" dirty="0"/>
              <a:t>Für den Kreis</a:t>
            </a:r>
          </a:p>
        </p:txBody>
      </p:sp>
      <p:sp>
        <p:nvSpPr>
          <p:cNvPr id="17" name="Textfeld 16"/>
          <p:cNvSpPr txBox="1"/>
          <p:nvPr/>
        </p:nvSpPr>
        <p:spPr>
          <a:xfrm>
            <a:off x="3159950" y="1297459"/>
            <a:ext cx="4004049" cy="369332"/>
          </a:xfrm>
          <a:prstGeom prst="rect">
            <a:avLst/>
          </a:prstGeom>
          <a:noFill/>
        </p:spPr>
        <p:txBody>
          <a:bodyPr wrap="square" rtlCol="0">
            <a:spAutoFit/>
          </a:bodyPr>
          <a:lstStyle/>
          <a:p>
            <a:r>
              <a:rPr lang="de-DE" dirty="0"/>
              <a:t>Steckbriefe für alle 24 Kommunen</a:t>
            </a:r>
          </a:p>
        </p:txBody>
      </p:sp>
      <p:pic>
        <p:nvPicPr>
          <p:cNvPr id="11" name="Grafik 10"/>
          <p:cNvPicPr>
            <a:picLocks noChangeAspect="1"/>
          </p:cNvPicPr>
          <p:nvPr/>
        </p:nvPicPr>
        <p:blipFill>
          <a:blip r:embed="rId9"/>
          <a:stretch>
            <a:fillRect/>
          </a:stretch>
        </p:blipFill>
        <p:spPr>
          <a:xfrm>
            <a:off x="5026742" y="2699380"/>
            <a:ext cx="1372080" cy="2160000"/>
          </a:xfrm>
          <a:prstGeom prst="rect">
            <a:avLst/>
          </a:prstGeom>
          <a:ln>
            <a:solidFill>
              <a:schemeClr val="bg1">
                <a:lumMod val="50000"/>
              </a:schemeClr>
            </a:solidFill>
          </a:ln>
        </p:spPr>
      </p:pic>
      <p:pic>
        <p:nvPicPr>
          <p:cNvPr id="15" name="Grafik 14"/>
          <p:cNvPicPr>
            <a:picLocks noChangeAspect="1"/>
          </p:cNvPicPr>
          <p:nvPr/>
        </p:nvPicPr>
        <p:blipFill>
          <a:blip r:embed="rId10"/>
          <a:stretch>
            <a:fillRect/>
          </a:stretch>
        </p:blipFill>
        <p:spPr>
          <a:xfrm>
            <a:off x="5935830" y="3133941"/>
            <a:ext cx="1307640" cy="2160000"/>
          </a:xfrm>
          <a:prstGeom prst="rect">
            <a:avLst/>
          </a:prstGeom>
          <a:ln>
            <a:solidFill>
              <a:schemeClr val="bg1">
                <a:lumMod val="50000"/>
              </a:schemeClr>
            </a:solidFill>
          </a:ln>
        </p:spPr>
      </p:pic>
      <p:pic>
        <p:nvPicPr>
          <p:cNvPr id="18" name="Grafik 17"/>
          <p:cNvPicPr>
            <a:picLocks noChangeAspect="1"/>
          </p:cNvPicPr>
          <p:nvPr/>
        </p:nvPicPr>
        <p:blipFill>
          <a:blip r:embed="rId11"/>
          <a:stretch>
            <a:fillRect/>
          </a:stretch>
        </p:blipFill>
        <p:spPr>
          <a:xfrm>
            <a:off x="6840267" y="3641460"/>
            <a:ext cx="1341840" cy="2160000"/>
          </a:xfrm>
          <a:prstGeom prst="rect">
            <a:avLst/>
          </a:prstGeom>
          <a:ln>
            <a:solidFill>
              <a:schemeClr val="bg1">
                <a:lumMod val="50000"/>
              </a:schemeClr>
            </a:solidFill>
          </a:ln>
        </p:spPr>
      </p:pic>
      <p:pic>
        <p:nvPicPr>
          <p:cNvPr id="19" name="Grafik 18"/>
          <p:cNvPicPr>
            <a:picLocks noChangeAspect="1"/>
          </p:cNvPicPr>
          <p:nvPr/>
        </p:nvPicPr>
        <p:blipFill>
          <a:blip r:embed="rId12"/>
          <a:stretch>
            <a:fillRect/>
          </a:stretch>
        </p:blipFill>
        <p:spPr>
          <a:xfrm>
            <a:off x="7759306" y="4120962"/>
            <a:ext cx="1330176" cy="2188017"/>
          </a:xfrm>
          <a:prstGeom prst="rect">
            <a:avLst/>
          </a:prstGeom>
          <a:ln>
            <a:solidFill>
              <a:schemeClr val="bg1">
                <a:lumMod val="50000"/>
              </a:schemeClr>
            </a:solidFill>
          </a:ln>
        </p:spPr>
      </p:pic>
    </p:spTree>
    <p:extLst>
      <p:ext uri="{BB962C8B-B14F-4D97-AF65-F5344CB8AC3E}">
        <p14:creationId xmlns:p14="http://schemas.microsoft.com/office/powerpoint/2010/main" val="2922043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6250" y="169250"/>
            <a:ext cx="7886700" cy="1325563"/>
          </a:xfrm>
        </p:spPr>
        <p:txBody>
          <a:bodyPr>
            <a:normAutofit/>
          </a:bodyPr>
          <a:lstStyle/>
          <a:p>
            <a:r>
              <a:rPr lang="de-DE" sz="2800" b="1" dirty="0"/>
              <a:t>Servicestelle Sonnenenergie</a:t>
            </a:r>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807" y="3249914"/>
            <a:ext cx="3673699" cy="369219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3" name="Rechteck 2"/>
          <p:cNvSpPr/>
          <p:nvPr/>
        </p:nvSpPr>
        <p:spPr>
          <a:xfrm>
            <a:off x="729643" y="1524704"/>
            <a:ext cx="7240183" cy="1754326"/>
          </a:xfrm>
          <a:prstGeom prst="rect">
            <a:avLst/>
          </a:prstGeom>
        </p:spPr>
        <p:txBody>
          <a:bodyPr wrap="square">
            <a:spAutoFit/>
          </a:bodyPr>
          <a:lstStyle/>
          <a:p>
            <a:pPr marL="285750" indent="-285750">
              <a:buFont typeface="Symbol" panose="05050102010706020507" pitchFamily="18" charset="2"/>
              <a:buChar char="-"/>
            </a:pPr>
            <a:endParaRPr lang="de-DE" dirty="0"/>
          </a:p>
          <a:p>
            <a:pPr marL="285750" indent="-285750">
              <a:buFont typeface="Arial" panose="020B0604020202020204" pitchFamily="34" charset="0"/>
              <a:buChar char="•"/>
            </a:pPr>
            <a:r>
              <a:rPr lang="de-DE" dirty="0"/>
              <a:t>mehr als 500 Beratungen pro Jahr</a:t>
            </a:r>
          </a:p>
          <a:p>
            <a:pPr marL="285750" indent="-285750">
              <a:buFont typeface="Arial" panose="020B0604020202020204" pitchFamily="34" charset="0"/>
              <a:buChar char="•"/>
            </a:pPr>
            <a:r>
              <a:rPr lang="de-DE" dirty="0"/>
              <a:t>Entwicklung von Leitfäden zur Errichtung neuer PV-Anlagen für Privateigentümer, Unternehmen und Kommunen</a:t>
            </a:r>
          </a:p>
          <a:p>
            <a:pPr marL="285750" indent="-285750">
              <a:buFont typeface="Arial" panose="020B0604020202020204" pitchFamily="34" charset="0"/>
              <a:buChar char="•"/>
            </a:pPr>
            <a:r>
              <a:rPr lang="de-DE" dirty="0"/>
              <a:t>Online-Seminare und Live-Talks </a:t>
            </a:r>
          </a:p>
          <a:p>
            <a:pPr marL="285750" indent="-285750">
              <a:buFont typeface="Arial" panose="020B0604020202020204" pitchFamily="34" charset="0"/>
              <a:buChar char="•"/>
            </a:pPr>
            <a:r>
              <a:rPr lang="de-DE" dirty="0"/>
              <a:t>Kinderbuch </a:t>
            </a:r>
          </a:p>
        </p:txBody>
      </p:sp>
      <p:pic>
        <p:nvPicPr>
          <p:cNvPr id="4" name="Grafik 3"/>
          <p:cNvPicPr>
            <a:picLocks noChangeAspect="1"/>
          </p:cNvPicPr>
          <p:nvPr/>
        </p:nvPicPr>
        <p:blipFill>
          <a:blip r:embed="rId4">
            <a:clrChange>
              <a:clrFrom>
                <a:srgbClr val="FFFFFF"/>
              </a:clrFrom>
              <a:clrTo>
                <a:srgbClr val="FFFFFF">
                  <a:alpha val="0"/>
                </a:srgbClr>
              </a:clrTo>
            </a:clrChange>
          </a:blip>
          <a:stretch>
            <a:fillRect/>
          </a:stretch>
        </p:blipFill>
        <p:spPr>
          <a:xfrm flipH="1">
            <a:off x="8389" y="3971702"/>
            <a:ext cx="1263362" cy="2886298"/>
          </a:xfrm>
          <a:prstGeom prst="rect">
            <a:avLst/>
          </a:prstGeom>
        </p:spPr>
      </p:pic>
      <p:pic>
        <p:nvPicPr>
          <p:cNvPr id="8" name="Grafik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51999" y="-1079999"/>
            <a:ext cx="3258000" cy="2604703"/>
          </a:xfrm>
          <a:prstGeom prst="rect">
            <a:avLst/>
          </a:prstGeom>
        </p:spPr>
      </p:pic>
      <p:pic>
        <p:nvPicPr>
          <p:cNvPr id="10" name="Grafik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64000" y="108000"/>
            <a:ext cx="1712070" cy="648000"/>
          </a:xfrm>
          <a:prstGeom prst="rect">
            <a:avLst/>
          </a:prstGeom>
        </p:spPr>
      </p:pic>
      <p:pic>
        <p:nvPicPr>
          <p:cNvPr id="11" name="Grafik 10"/>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969827" y="6341492"/>
            <a:ext cx="1081806" cy="415772"/>
          </a:xfrm>
          <a:prstGeom prst="rect">
            <a:avLst/>
          </a:prstGeom>
        </p:spPr>
      </p:pic>
    </p:spTree>
    <p:extLst>
      <p:ext uri="{BB962C8B-B14F-4D97-AF65-F5344CB8AC3E}">
        <p14:creationId xmlns:p14="http://schemas.microsoft.com/office/powerpoint/2010/main" val="53176475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a:stretch>
            <a:fillRect/>
          </a:stretch>
        </p:blipFill>
        <p:spPr>
          <a:xfrm>
            <a:off x="5597095" y="3346420"/>
            <a:ext cx="3099625" cy="2243706"/>
          </a:xfrm>
          <a:prstGeom prst="rect">
            <a:avLst/>
          </a:prstGeom>
          <a:ln w="28575">
            <a:solidFill>
              <a:schemeClr val="accent2">
                <a:lumMod val="75000"/>
              </a:schemeClr>
            </a:solidFill>
          </a:ln>
        </p:spPr>
      </p:pic>
      <p:sp>
        <p:nvSpPr>
          <p:cNvPr id="2" name="Titel 1"/>
          <p:cNvSpPr>
            <a:spLocks noGrp="1"/>
          </p:cNvSpPr>
          <p:nvPr>
            <p:ph type="title"/>
          </p:nvPr>
        </p:nvSpPr>
        <p:spPr>
          <a:xfrm>
            <a:off x="447280" y="261680"/>
            <a:ext cx="7886700" cy="1325563"/>
          </a:xfrm>
        </p:spPr>
        <p:txBody>
          <a:bodyPr/>
          <a:lstStyle/>
          <a:p>
            <a:r>
              <a:rPr lang="de-DE" sz="3200" b="1" dirty="0">
                <a:solidFill>
                  <a:srgbClr val="EF6D00"/>
                </a:solidFill>
                <a:latin typeface="Verdana" panose="020B0604030504040204" pitchFamily="34" charset="0"/>
                <a:ea typeface="Verdana" panose="020B0604030504040204" pitchFamily="34" charset="0"/>
                <a:cs typeface="Verdana" panose="020B0604030504040204" pitchFamily="34" charset="0"/>
              </a:rPr>
              <a:t>Potenziale Sonnenenergie </a:t>
            </a:r>
            <a:br>
              <a:rPr lang="de-DE" sz="3200" b="1" dirty="0">
                <a:solidFill>
                  <a:srgbClr val="EF6D00"/>
                </a:solidFill>
                <a:latin typeface="Verdana" panose="020B0604030504040204" pitchFamily="34" charset="0"/>
                <a:ea typeface="Verdana" panose="020B0604030504040204" pitchFamily="34" charset="0"/>
                <a:cs typeface="Verdana" panose="020B0604030504040204" pitchFamily="34" charset="0"/>
              </a:rPr>
            </a:br>
            <a:r>
              <a:rPr lang="de-DE" dirty="0"/>
              <a:t>24 + 1 Einzelsteckbriefe</a:t>
            </a:r>
          </a:p>
        </p:txBody>
      </p:sp>
      <p:pic>
        <p:nvPicPr>
          <p:cNvPr id="3" name="Inhaltsplatzhalter 2"/>
          <p:cNvPicPr>
            <a:picLocks noGrp="1" noChangeAspect="1"/>
          </p:cNvPicPr>
          <p:nvPr>
            <p:ph idx="1"/>
          </p:nvPr>
        </p:nvPicPr>
        <p:blipFill>
          <a:blip r:embed="rId4"/>
          <a:stretch>
            <a:fillRect/>
          </a:stretch>
        </p:blipFill>
        <p:spPr>
          <a:xfrm>
            <a:off x="4777279" y="2866383"/>
            <a:ext cx="3242756" cy="2326245"/>
          </a:xfrm>
          <a:prstGeom prst="rect">
            <a:avLst/>
          </a:prstGeom>
          <a:ln w="28575">
            <a:solidFill>
              <a:schemeClr val="accent2">
                <a:lumMod val="75000"/>
              </a:schemeClr>
            </a:solidFill>
          </a:ln>
        </p:spPr>
      </p:pic>
      <p:pic>
        <p:nvPicPr>
          <p:cNvPr id="5" name="Grafik 4"/>
          <p:cNvPicPr>
            <a:picLocks noChangeAspect="1"/>
          </p:cNvPicPr>
          <p:nvPr/>
        </p:nvPicPr>
        <p:blipFill>
          <a:blip r:embed="rId5"/>
          <a:stretch>
            <a:fillRect/>
          </a:stretch>
        </p:blipFill>
        <p:spPr>
          <a:xfrm>
            <a:off x="4100594" y="2417973"/>
            <a:ext cx="3244698" cy="2365224"/>
          </a:xfrm>
          <a:prstGeom prst="rect">
            <a:avLst/>
          </a:prstGeom>
          <a:ln w="28575">
            <a:solidFill>
              <a:schemeClr val="accent2">
                <a:lumMod val="75000"/>
              </a:schemeClr>
            </a:solidFill>
          </a:ln>
        </p:spPr>
      </p:pic>
      <p:pic>
        <p:nvPicPr>
          <p:cNvPr id="7" name="Grafik 6">
            <a:extLst>
              <a:ext uri="{FF2B5EF4-FFF2-40B4-BE49-F238E27FC236}">
                <a16:creationId xmlns:a16="http://schemas.microsoft.com/office/drawing/2014/main" id="{1994D426-3322-4993-9CB1-91FBBD0E39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93096" y="-1110820"/>
            <a:ext cx="3258000" cy="2604703"/>
          </a:xfrm>
          <a:prstGeom prst="rect">
            <a:avLst/>
          </a:prstGeom>
        </p:spPr>
      </p:pic>
      <p:pic>
        <p:nvPicPr>
          <p:cNvPr id="8" name="Grafik 7">
            <a:extLst>
              <a:ext uri="{FF2B5EF4-FFF2-40B4-BE49-F238E27FC236}">
                <a16:creationId xmlns:a16="http://schemas.microsoft.com/office/drawing/2014/main" id="{B95134D1-DA77-4EFD-9D95-4681732FFC1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4000" y="108000"/>
            <a:ext cx="1712070" cy="648000"/>
          </a:xfrm>
          <a:prstGeom prst="rect">
            <a:avLst/>
          </a:prstGeom>
        </p:spPr>
      </p:pic>
      <p:pic>
        <p:nvPicPr>
          <p:cNvPr id="9" name="Grafik 8">
            <a:extLst>
              <a:ext uri="{FF2B5EF4-FFF2-40B4-BE49-F238E27FC236}">
                <a16:creationId xmlns:a16="http://schemas.microsoft.com/office/drawing/2014/main" id="{F596E122-0D85-4B7D-839B-91538F70172A}"/>
              </a:ext>
            </a:extLst>
          </p:cNvPr>
          <p:cNvPicPr>
            <a:picLocks noChangeAspect="1"/>
          </p:cNvPicPr>
          <p:nvPr/>
        </p:nvPicPr>
        <p:blipFill>
          <a:blip r:embed="rId8" cstate="print">
            <a:clrChange>
              <a:clrFrom>
                <a:srgbClr val="FFFFFF"/>
              </a:clrFrom>
              <a:clrTo>
                <a:srgbClr val="FFFFFF">
                  <a:alpha val="0"/>
                </a:srgbClr>
              </a:clrTo>
            </a:clrChange>
          </a:blip>
          <a:stretch>
            <a:fillRect/>
          </a:stretch>
        </p:blipFill>
        <p:spPr>
          <a:xfrm>
            <a:off x="7969827" y="6341492"/>
            <a:ext cx="1081806" cy="415772"/>
          </a:xfrm>
          <a:prstGeom prst="rect">
            <a:avLst/>
          </a:prstGeom>
        </p:spPr>
      </p:pic>
      <p:pic>
        <p:nvPicPr>
          <p:cNvPr id="10" name="Grafik 9"/>
          <p:cNvPicPr>
            <a:picLocks noChangeAspect="1"/>
          </p:cNvPicPr>
          <p:nvPr/>
        </p:nvPicPr>
        <p:blipFill rotWithShape="1">
          <a:blip r:embed="rId9"/>
          <a:srcRect l="12571"/>
          <a:stretch/>
        </p:blipFill>
        <p:spPr>
          <a:xfrm>
            <a:off x="598370" y="1740923"/>
            <a:ext cx="3163881" cy="4514101"/>
          </a:xfrm>
          <a:prstGeom prst="rect">
            <a:avLst/>
          </a:prstGeom>
          <a:ln>
            <a:solidFill>
              <a:schemeClr val="accent2">
                <a:lumMod val="75000"/>
              </a:schemeClr>
            </a:solidFill>
          </a:ln>
        </p:spPr>
      </p:pic>
    </p:spTree>
    <p:extLst>
      <p:ext uri="{BB962C8B-B14F-4D97-AF65-F5344CB8AC3E}">
        <p14:creationId xmlns:p14="http://schemas.microsoft.com/office/powerpoint/2010/main" val="2593855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b="1" dirty="0">
                <a:solidFill>
                  <a:srgbClr val="FF7900"/>
                </a:solidFill>
              </a:rPr>
              <a:t>Solardachkataster </a:t>
            </a:r>
            <a:br>
              <a:rPr lang="de-DE" b="1" dirty="0">
                <a:solidFill>
                  <a:srgbClr val="FF7900"/>
                </a:solidFill>
              </a:rPr>
            </a:br>
            <a:r>
              <a:rPr lang="de-DE" b="1" dirty="0">
                <a:solidFill>
                  <a:srgbClr val="FF7900"/>
                </a:solidFill>
              </a:rPr>
              <a:t>(plus Gründach) </a:t>
            </a:r>
          </a:p>
        </p:txBody>
      </p:sp>
      <p:pic>
        <p:nvPicPr>
          <p:cNvPr id="7"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11560" y="1772816"/>
            <a:ext cx="5707145" cy="3384376"/>
          </a:xfrm>
          <a:prstGeom prst="rect">
            <a:avLst/>
          </a:prstGeom>
          <a:ln>
            <a:noFill/>
          </a:ln>
          <a:effectLst>
            <a:outerShdw blurRad="292100" dist="139700" dir="2700000" algn="tl" rotWithShape="0">
              <a:srgbClr val="333333">
                <a:alpha val="65000"/>
              </a:srgbClr>
            </a:outerShdw>
          </a:effectLst>
        </p:spPr>
      </p:pic>
      <p:pic>
        <p:nvPicPr>
          <p:cNvPr id="4" name="Picture 5"/>
          <p:cNvPicPr>
            <a:picLocks noGrp="1" noChangeAspect="1" noChangeArrowheads="1"/>
          </p:cNvPicPr>
          <p:nvPr>
            <p:ph sz="half" idx="1"/>
          </p:nvPr>
        </p:nvPicPr>
        <p:blipFill>
          <a:blip r:embed="rId4" cstate="email">
            <a:extLst>
              <a:ext uri="{28A0092B-C50C-407E-A947-70E740481C1C}">
                <a14:useLocalDpi xmlns:a14="http://schemas.microsoft.com/office/drawing/2010/main" val="0"/>
              </a:ext>
            </a:extLst>
          </a:blip>
          <a:srcRect/>
          <a:stretch>
            <a:fillRect/>
          </a:stretch>
        </p:blipFill>
        <p:spPr bwMode="auto">
          <a:xfrm>
            <a:off x="4405276" y="3119120"/>
            <a:ext cx="4545684" cy="3006928"/>
          </a:xfrm>
          <a:prstGeom prst="rect">
            <a:avLst/>
          </a:prstGeom>
          <a:noFill/>
          <a:ln w="9525">
            <a:noFill/>
            <a:miter lim="800000"/>
            <a:headEnd/>
            <a:tailEnd/>
          </a:ln>
        </p:spPr>
      </p:pic>
      <p:pic>
        <p:nvPicPr>
          <p:cNvPr id="5" name="Grafik 4">
            <a:extLst>
              <a:ext uri="{FF2B5EF4-FFF2-40B4-BE49-F238E27FC236}">
                <a16:creationId xmlns:a16="http://schemas.microsoft.com/office/drawing/2014/main" id="{1994D426-3322-4993-9CB1-91FBBD0E39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3096" y="-1110820"/>
            <a:ext cx="3258000" cy="2604703"/>
          </a:xfrm>
          <a:prstGeom prst="rect">
            <a:avLst/>
          </a:prstGeom>
        </p:spPr>
      </p:pic>
      <p:pic>
        <p:nvPicPr>
          <p:cNvPr id="6" name="Grafik 5">
            <a:extLst>
              <a:ext uri="{FF2B5EF4-FFF2-40B4-BE49-F238E27FC236}">
                <a16:creationId xmlns:a16="http://schemas.microsoft.com/office/drawing/2014/main" id="{B95134D1-DA77-4EFD-9D95-4681732FFC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4000" y="108000"/>
            <a:ext cx="1712070" cy="648000"/>
          </a:xfrm>
          <a:prstGeom prst="rect">
            <a:avLst/>
          </a:prstGeom>
        </p:spPr>
      </p:pic>
      <p:pic>
        <p:nvPicPr>
          <p:cNvPr id="8" name="Grafik 7">
            <a:extLst>
              <a:ext uri="{FF2B5EF4-FFF2-40B4-BE49-F238E27FC236}">
                <a16:creationId xmlns:a16="http://schemas.microsoft.com/office/drawing/2014/main" id="{F596E122-0D85-4B7D-839B-91538F70172A}"/>
              </a:ext>
            </a:extLst>
          </p:cNvPr>
          <p:cNvPicPr>
            <a:picLocks noChangeAspect="1"/>
          </p:cNvPicPr>
          <p:nvPr/>
        </p:nvPicPr>
        <p:blipFill>
          <a:blip r:embed="rId7" cstate="print">
            <a:clrChange>
              <a:clrFrom>
                <a:srgbClr val="FFFFFF"/>
              </a:clrFrom>
              <a:clrTo>
                <a:srgbClr val="FFFFFF">
                  <a:alpha val="0"/>
                </a:srgbClr>
              </a:clrTo>
            </a:clrChange>
          </a:blip>
          <a:stretch>
            <a:fillRect/>
          </a:stretch>
        </p:blipFill>
        <p:spPr>
          <a:xfrm>
            <a:off x="7969827" y="6341492"/>
            <a:ext cx="1081806" cy="415772"/>
          </a:xfrm>
          <a:prstGeom prst="rect">
            <a:avLst/>
          </a:prstGeom>
        </p:spPr>
      </p:pic>
    </p:spTree>
    <p:extLst>
      <p:ext uri="{BB962C8B-B14F-4D97-AF65-F5344CB8AC3E}">
        <p14:creationId xmlns:p14="http://schemas.microsoft.com/office/powerpoint/2010/main" val="3787013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0" y="0"/>
            <a:ext cx="9428205" cy="6871404"/>
          </a:xfrm>
          <a:prstGeom prst="rect">
            <a:avLst/>
          </a:prstGeom>
        </p:spPr>
      </p:pic>
      <p:sp>
        <p:nvSpPr>
          <p:cNvPr id="2" name="Titel 1"/>
          <p:cNvSpPr txBox="1">
            <a:spLocks/>
          </p:cNvSpPr>
          <p:nvPr/>
        </p:nvSpPr>
        <p:spPr>
          <a:xfrm>
            <a:off x="3661834" y="5273394"/>
            <a:ext cx="9635063" cy="55693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de-DE" sz="2800" b="1" dirty="0">
                <a:solidFill>
                  <a:schemeClr val="bg1"/>
                </a:solidFill>
              </a:rPr>
              <a:t>Quartiersmanagement</a:t>
            </a:r>
          </a:p>
        </p:txBody>
      </p:sp>
    </p:spTree>
    <p:extLst>
      <p:ext uri="{BB962C8B-B14F-4D97-AF65-F5344CB8AC3E}">
        <p14:creationId xmlns:p14="http://schemas.microsoft.com/office/powerpoint/2010/main" val="23772807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4030" y="1112602"/>
            <a:ext cx="7886700" cy="1325563"/>
          </a:xfrm>
        </p:spPr>
        <p:txBody>
          <a:bodyPr>
            <a:normAutofit fontScale="90000"/>
          </a:bodyPr>
          <a:lstStyle/>
          <a:p>
            <a:r>
              <a:rPr lang="de-DE" b="1" dirty="0">
                <a:solidFill>
                  <a:schemeClr val="accent2"/>
                </a:solidFill>
                <a:latin typeface="Verdana Bold" charset="0"/>
                <a:ea typeface="Verdana Bold" charset="0"/>
                <a:cs typeface="Verdana Bold" charset="0"/>
              </a:rPr>
              <a:t>Kommunale Handlungsmöglichkeiten zum Ausbau Erneuerbarer Energie</a:t>
            </a:r>
            <a:endParaRPr lang="de-DE" dirty="0">
              <a:solidFill>
                <a:schemeClr val="accent2"/>
              </a:solidFill>
            </a:endParaRPr>
          </a:p>
        </p:txBody>
      </p:sp>
      <p:sp>
        <p:nvSpPr>
          <p:cNvPr id="3" name="Inhaltsplatzhalter 2"/>
          <p:cNvSpPr>
            <a:spLocks noGrp="1"/>
          </p:cNvSpPr>
          <p:nvPr>
            <p:ph idx="1"/>
          </p:nvPr>
        </p:nvSpPr>
        <p:spPr>
          <a:xfrm>
            <a:off x="628650" y="2712703"/>
            <a:ext cx="7886700" cy="4351338"/>
          </a:xfrm>
        </p:spPr>
        <p:txBody>
          <a:bodyPr>
            <a:normAutofit/>
          </a:bodyPr>
          <a:lstStyle/>
          <a:p>
            <a:r>
              <a:rPr lang="de-DE" dirty="0"/>
              <a:t>Was machen wir im Kreis Steinfurt</a:t>
            </a:r>
          </a:p>
          <a:p>
            <a:pPr lvl="1"/>
            <a:r>
              <a:rPr lang="de-DE" dirty="0"/>
              <a:t>Aufbau / Organisation</a:t>
            </a:r>
          </a:p>
          <a:p>
            <a:pPr lvl="1"/>
            <a:r>
              <a:rPr lang="de-DE" dirty="0"/>
              <a:t>Zielgruppen</a:t>
            </a:r>
          </a:p>
          <a:p>
            <a:pPr lvl="1"/>
            <a:r>
              <a:rPr lang="de-DE" dirty="0"/>
              <a:t>Projekt – Beispiele</a:t>
            </a:r>
          </a:p>
          <a:p>
            <a:endParaRPr lang="de-DE" dirty="0"/>
          </a:p>
          <a:p>
            <a:r>
              <a:rPr lang="de-DE" dirty="0"/>
              <a:t>6 wichtigste kommunale Handlungsmöglichkeiten</a:t>
            </a:r>
          </a:p>
          <a:p>
            <a:endParaRPr lang="de-DE" dirty="0"/>
          </a:p>
          <a:p>
            <a:endParaRPr lang="de-DE" dirty="0"/>
          </a:p>
          <a:p>
            <a:endParaRPr lang="de-DE" dirty="0"/>
          </a:p>
          <a:p>
            <a:endParaRPr lang="de-DE" dirty="0"/>
          </a:p>
          <a:p>
            <a:endParaRPr lang="de-DE" dirty="0"/>
          </a:p>
        </p:txBody>
      </p:sp>
      <p:pic>
        <p:nvPicPr>
          <p:cNvPr id="4" name="Grafik 3">
            <a:extLst>
              <a:ext uri="{FF2B5EF4-FFF2-40B4-BE49-F238E27FC236}">
                <a16:creationId xmlns:a16="http://schemas.microsoft.com/office/drawing/2014/main" id="{AB13DB37-765F-4BF0-8BEF-B341CEB787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9421" y="-1169114"/>
            <a:ext cx="3258000" cy="2604703"/>
          </a:xfrm>
          <a:prstGeom prst="rect">
            <a:avLst/>
          </a:prstGeom>
        </p:spPr>
      </p:pic>
      <p:pic>
        <p:nvPicPr>
          <p:cNvPr id="5" name="Grafik 4">
            <a:extLst>
              <a:ext uri="{FF2B5EF4-FFF2-40B4-BE49-F238E27FC236}">
                <a16:creationId xmlns:a16="http://schemas.microsoft.com/office/drawing/2014/main" id="{A3ED0A1E-2E63-43E6-8EAA-D234B3BB00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4000" y="108000"/>
            <a:ext cx="1712070" cy="648000"/>
          </a:xfrm>
          <a:prstGeom prst="rect">
            <a:avLst/>
          </a:prstGeom>
        </p:spPr>
      </p:pic>
      <p:pic>
        <p:nvPicPr>
          <p:cNvPr id="6" name="Grafik 5">
            <a:extLst>
              <a:ext uri="{FF2B5EF4-FFF2-40B4-BE49-F238E27FC236}">
                <a16:creationId xmlns:a16="http://schemas.microsoft.com/office/drawing/2014/main" id="{1C9090EA-5773-4CC3-BF74-DA1CA42790A8}"/>
              </a:ext>
            </a:extLst>
          </p:cNvPr>
          <p:cNvPicPr>
            <a:picLocks noChangeAspect="1"/>
          </p:cNvPicPr>
          <p:nvPr/>
        </p:nvPicPr>
        <p:blipFill>
          <a:blip r:embed="rId5" cstate="print">
            <a:clrChange>
              <a:clrFrom>
                <a:srgbClr val="FFFFFF"/>
              </a:clrFrom>
              <a:clrTo>
                <a:srgbClr val="FFFFFF">
                  <a:alpha val="0"/>
                </a:srgbClr>
              </a:clrTo>
            </a:clrChange>
          </a:blip>
          <a:stretch>
            <a:fillRect/>
          </a:stretch>
        </p:blipFill>
        <p:spPr>
          <a:xfrm>
            <a:off x="7969827" y="6341492"/>
            <a:ext cx="1081806" cy="415772"/>
          </a:xfrm>
          <a:prstGeom prst="rect">
            <a:avLst/>
          </a:prstGeom>
        </p:spPr>
      </p:pic>
    </p:spTree>
    <p:extLst>
      <p:ext uri="{BB962C8B-B14F-4D97-AF65-F5344CB8AC3E}">
        <p14:creationId xmlns:p14="http://schemas.microsoft.com/office/powerpoint/2010/main" val="28614585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t>Kampagne </a:t>
            </a:r>
            <a:br>
              <a:rPr lang="de-DE" b="1" dirty="0"/>
            </a:br>
            <a:r>
              <a:rPr lang="de-DE" b="1" dirty="0"/>
              <a:t>Haus-zu-Haus-Beratung</a:t>
            </a:r>
          </a:p>
        </p:txBody>
      </p:sp>
      <p:pic>
        <p:nvPicPr>
          <p:cNvPr id="7" name="Grafik 6"/>
          <p:cNvPicPr>
            <a:picLocks noChangeAspect="1"/>
          </p:cNvPicPr>
          <p:nvPr/>
        </p:nvPicPr>
        <p:blipFill>
          <a:blip r:embed="rId2"/>
          <a:stretch>
            <a:fillRect/>
          </a:stretch>
        </p:blipFill>
        <p:spPr>
          <a:xfrm>
            <a:off x="168654" y="1690688"/>
            <a:ext cx="5432801" cy="3483713"/>
          </a:xfrm>
          <a:prstGeom prst="rect">
            <a:avLst/>
          </a:prstGeom>
        </p:spPr>
      </p:pic>
      <p:pic>
        <p:nvPicPr>
          <p:cNvPr id="8" name="Grafik 7">
            <a:extLst>
              <a:ext uri="{FF2B5EF4-FFF2-40B4-BE49-F238E27FC236}">
                <a16:creationId xmlns:a16="http://schemas.microsoft.com/office/drawing/2014/main" id="{1994D426-3322-4993-9CB1-91FBBD0E39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3096" y="-1110820"/>
            <a:ext cx="3258000" cy="2604703"/>
          </a:xfrm>
          <a:prstGeom prst="rect">
            <a:avLst/>
          </a:prstGeom>
        </p:spPr>
      </p:pic>
      <p:pic>
        <p:nvPicPr>
          <p:cNvPr id="9" name="Grafik 8">
            <a:extLst>
              <a:ext uri="{FF2B5EF4-FFF2-40B4-BE49-F238E27FC236}">
                <a16:creationId xmlns:a16="http://schemas.microsoft.com/office/drawing/2014/main" id="{B95134D1-DA77-4EFD-9D95-4681732FFC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4000" y="108000"/>
            <a:ext cx="1712070" cy="648000"/>
          </a:xfrm>
          <a:prstGeom prst="rect">
            <a:avLst/>
          </a:prstGeom>
        </p:spPr>
      </p:pic>
      <p:pic>
        <p:nvPicPr>
          <p:cNvPr id="10" name="Grafik 9">
            <a:extLst>
              <a:ext uri="{FF2B5EF4-FFF2-40B4-BE49-F238E27FC236}">
                <a16:creationId xmlns:a16="http://schemas.microsoft.com/office/drawing/2014/main" id="{F596E122-0D85-4B7D-839B-91538F70172A}"/>
              </a:ext>
            </a:extLst>
          </p:cNvPr>
          <p:cNvPicPr>
            <a:picLocks noChangeAspect="1"/>
          </p:cNvPicPr>
          <p:nvPr/>
        </p:nvPicPr>
        <p:blipFill>
          <a:blip r:embed="rId5" cstate="print">
            <a:clrChange>
              <a:clrFrom>
                <a:srgbClr val="FFFFFF"/>
              </a:clrFrom>
              <a:clrTo>
                <a:srgbClr val="FFFFFF">
                  <a:alpha val="0"/>
                </a:srgbClr>
              </a:clrTo>
            </a:clrChange>
          </a:blip>
          <a:stretch>
            <a:fillRect/>
          </a:stretch>
        </p:blipFill>
        <p:spPr>
          <a:xfrm>
            <a:off x="7969827" y="6341492"/>
            <a:ext cx="1081806" cy="415772"/>
          </a:xfrm>
          <a:prstGeom prst="rect">
            <a:avLst/>
          </a:prstGeom>
        </p:spPr>
      </p:pic>
      <p:pic>
        <p:nvPicPr>
          <p:cNvPr id="12" name="Picture 2"/>
          <p:cNvPicPr>
            <a:picLocks noChangeAspect="1" noChangeArrowheads="1"/>
          </p:cNvPicPr>
          <p:nvPr/>
        </p:nvPicPr>
        <p:blipFill>
          <a:blip r:embed="rId6" cstate="print"/>
          <a:srcRect b="1212"/>
          <a:stretch>
            <a:fillRect/>
          </a:stretch>
        </p:blipFill>
        <p:spPr bwMode="auto">
          <a:xfrm>
            <a:off x="5740608" y="1690688"/>
            <a:ext cx="2635589" cy="4445667"/>
          </a:xfrm>
          <a:prstGeom prst="rect">
            <a:avLst/>
          </a:prstGeom>
          <a:noFill/>
          <a:ln w="9525">
            <a:noFill/>
            <a:miter lim="800000"/>
            <a:headEnd/>
            <a:tailEnd/>
          </a:ln>
        </p:spPr>
      </p:pic>
    </p:spTree>
    <p:extLst>
      <p:ext uri="{BB962C8B-B14F-4D97-AF65-F5344CB8AC3E}">
        <p14:creationId xmlns:p14="http://schemas.microsoft.com/office/powerpoint/2010/main" val="42276818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rafik 12"/>
          <p:cNvPicPr>
            <a:picLocks noChangeAspect="1"/>
          </p:cNvPicPr>
          <p:nvPr/>
        </p:nvPicPr>
        <p:blipFill rotWithShape="1">
          <a:blip r:embed="rId3">
            <a:extLst>
              <a:ext uri="{28A0092B-C50C-407E-A947-70E740481C1C}">
                <a14:useLocalDpi xmlns:a14="http://schemas.microsoft.com/office/drawing/2010/main" val="0"/>
              </a:ext>
            </a:extLst>
          </a:blip>
          <a:srcRect l="13234"/>
          <a:stretch/>
        </p:blipFill>
        <p:spPr bwMode="auto">
          <a:xfrm>
            <a:off x="5153024" y="2335322"/>
            <a:ext cx="3723045"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7">
            <a:extLst>
              <a:ext uri="{FF2B5EF4-FFF2-40B4-BE49-F238E27FC236}">
                <a16:creationId xmlns:a16="http://schemas.microsoft.com/office/drawing/2014/main" id="{1994D426-3322-4993-9CB1-91FBBD0E39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93096" y="-1110820"/>
            <a:ext cx="3258000" cy="2604703"/>
          </a:xfrm>
          <a:prstGeom prst="rect">
            <a:avLst/>
          </a:prstGeom>
        </p:spPr>
      </p:pic>
      <p:pic>
        <p:nvPicPr>
          <p:cNvPr id="9" name="Grafik 8">
            <a:extLst>
              <a:ext uri="{FF2B5EF4-FFF2-40B4-BE49-F238E27FC236}">
                <a16:creationId xmlns:a16="http://schemas.microsoft.com/office/drawing/2014/main" id="{B95134D1-DA77-4EFD-9D95-4681732FFC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4000" y="108000"/>
            <a:ext cx="1712070" cy="648000"/>
          </a:xfrm>
          <a:prstGeom prst="rect">
            <a:avLst/>
          </a:prstGeom>
        </p:spPr>
      </p:pic>
      <p:pic>
        <p:nvPicPr>
          <p:cNvPr id="10" name="Grafik 9">
            <a:extLst>
              <a:ext uri="{FF2B5EF4-FFF2-40B4-BE49-F238E27FC236}">
                <a16:creationId xmlns:a16="http://schemas.microsoft.com/office/drawing/2014/main" id="{F596E122-0D85-4B7D-839B-91538F70172A}"/>
              </a:ext>
            </a:extLst>
          </p:cNvPr>
          <p:cNvPicPr>
            <a:picLocks noChangeAspect="1"/>
          </p:cNvPicPr>
          <p:nvPr/>
        </p:nvPicPr>
        <p:blipFill>
          <a:blip r:embed="rId6" cstate="print">
            <a:clrChange>
              <a:clrFrom>
                <a:srgbClr val="FFFFFF"/>
              </a:clrFrom>
              <a:clrTo>
                <a:srgbClr val="FFFFFF">
                  <a:alpha val="0"/>
                </a:srgbClr>
              </a:clrTo>
            </a:clrChange>
          </a:blip>
          <a:stretch>
            <a:fillRect/>
          </a:stretch>
        </p:blipFill>
        <p:spPr>
          <a:xfrm>
            <a:off x="7969827" y="6341492"/>
            <a:ext cx="1081806" cy="415772"/>
          </a:xfrm>
          <a:prstGeom prst="rect">
            <a:avLst/>
          </a:prstGeom>
        </p:spPr>
      </p:pic>
      <p:sp>
        <p:nvSpPr>
          <p:cNvPr id="13" name="Titel 1"/>
          <p:cNvSpPr txBox="1">
            <a:spLocks/>
          </p:cNvSpPr>
          <p:nvPr/>
        </p:nvSpPr>
        <p:spPr>
          <a:xfrm>
            <a:off x="247650" y="336572"/>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de-DE" sz="3600" b="1" dirty="0">
                <a:solidFill>
                  <a:schemeClr val="accent2"/>
                </a:solidFill>
              </a:rPr>
              <a:t>Thermografie - Kampagne </a:t>
            </a:r>
            <a:br>
              <a:rPr lang="de-DE" sz="3600" b="1" dirty="0">
                <a:solidFill>
                  <a:schemeClr val="accent2"/>
                </a:solidFill>
              </a:rPr>
            </a:br>
            <a:endParaRPr lang="de-DE" sz="3600" b="1" dirty="0">
              <a:solidFill>
                <a:schemeClr val="accent2"/>
              </a:solidFill>
            </a:endParaRPr>
          </a:p>
        </p:txBody>
      </p:sp>
      <p:pic>
        <p:nvPicPr>
          <p:cNvPr id="11" name="Inhaltsplatzhalter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7648" y="2335322"/>
            <a:ext cx="4593214" cy="2950350"/>
          </a:xfrm>
          <a:prstGeom prst="rect">
            <a:avLst/>
          </a:prstGeom>
        </p:spPr>
      </p:pic>
    </p:spTree>
    <p:extLst>
      <p:ext uri="{BB962C8B-B14F-4D97-AF65-F5344CB8AC3E}">
        <p14:creationId xmlns:p14="http://schemas.microsoft.com/office/powerpoint/2010/main" val="16280847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2733" y="224416"/>
            <a:ext cx="3621341" cy="3063790"/>
          </a:xfrm>
          <a:prstGeom prst="rect">
            <a:avLst/>
          </a:prstGeom>
        </p:spPr>
      </p:pic>
      <p:sp>
        <p:nvSpPr>
          <p:cNvPr id="17" name="Rechteck 16"/>
          <p:cNvSpPr/>
          <p:nvPr/>
        </p:nvSpPr>
        <p:spPr>
          <a:xfrm>
            <a:off x="1" y="6124074"/>
            <a:ext cx="9144000" cy="818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Bild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794" y="5014516"/>
            <a:ext cx="2372413" cy="1837785"/>
          </a:xfrm>
          <a:prstGeom prst="rect">
            <a:avLst/>
          </a:prstGeom>
        </p:spPr>
      </p:pic>
      <p:pic>
        <p:nvPicPr>
          <p:cNvPr id="4" name="Bild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794" y="3111314"/>
            <a:ext cx="2372413" cy="1779309"/>
          </a:xfrm>
          <a:prstGeom prst="rect">
            <a:avLst/>
          </a:prstGeom>
        </p:spPr>
      </p:pic>
      <p:pic>
        <p:nvPicPr>
          <p:cNvPr id="5" name="Bild 4"/>
          <p:cNvPicPr>
            <a:picLocks noChangeAspect="1"/>
          </p:cNvPicPr>
          <p:nvPr/>
        </p:nvPicPr>
        <p:blipFill rotWithShape="1">
          <a:blip r:embed="rId6" cstate="print">
            <a:extLst>
              <a:ext uri="{28A0092B-C50C-407E-A947-70E740481C1C}">
                <a14:useLocalDpi xmlns:a14="http://schemas.microsoft.com/office/drawing/2010/main" val="0"/>
              </a:ext>
            </a:extLst>
          </a:blip>
          <a:srcRect r="6464"/>
          <a:stretch/>
        </p:blipFill>
        <p:spPr>
          <a:xfrm>
            <a:off x="3072280" y="3111314"/>
            <a:ext cx="2441829" cy="1779309"/>
          </a:xfrm>
          <a:prstGeom prst="rect">
            <a:avLst/>
          </a:prstGeom>
        </p:spPr>
      </p:pic>
      <p:pic>
        <p:nvPicPr>
          <p:cNvPr id="2" name="Grafik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9794" y="1328516"/>
            <a:ext cx="2372413" cy="1658905"/>
          </a:xfrm>
          <a:prstGeom prst="rect">
            <a:avLst/>
          </a:prstGeom>
        </p:spPr>
      </p:pic>
      <p:pic>
        <p:nvPicPr>
          <p:cNvPr id="6" name="Grafik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72280" y="5014516"/>
            <a:ext cx="2450380" cy="1837785"/>
          </a:xfrm>
          <a:prstGeom prst="rect">
            <a:avLst/>
          </a:prstGeom>
        </p:spPr>
      </p:pic>
      <p:pic>
        <p:nvPicPr>
          <p:cNvPr id="7" name="Grafik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42733" y="5014516"/>
            <a:ext cx="2478873" cy="1837785"/>
          </a:xfrm>
          <a:prstGeom prst="rect">
            <a:avLst/>
          </a:prstGeom>
        </p:spPr>
      </p:pic>
      <p:pic>
        <p:nvPicPr>
          <p:cNvPr id="8" name="Grafik 7"/>
          <p:cNvPicPr>
            <a:picLocks noChangeAspect="1"/>
          </p:cNvPicPr>
          <p:nvPr/>
        </p:nvPicPr>
        <p:blipFill rotWithShape="1">
          <a:blip r:embed="rId10" cstate="print">
            <a:extLst>
              <a:ext uri="{28A0092B-C50C-407E-A947-70E740481C1C}">
                <a14:useLocalDpi xmlns:a14="http://schemas.microsoft.com/office/drawing/2010/main" val="0"/>
              </a:ext>
            </a:extLst>
          </a:blip>
          <a:srcRect l="4310"/>
          <a:stretch/>
        </p:blipFill>
        <p:spPr>
          <a:xfrm>
            <a:off x="5642733" y="3112809"/>
            <a:ext cx="2460761" cy="1777814"/>
          </a:xfrm>
          <a:prstGeom prst="rect">
            <a:avLst/>
          </a:prstGeom>
        </p:spPr>
      </p:pic>
      <p:grpSp>
        <p:nvGrpSpPr>
          <p:cNvPr id="14" name="Group 5"/>
          <p:cNvGrpSpPr>
            <a:grpSpLocks/>
          </p:cNvGrpSpPr>
          <p:nvPr/>
        </p:nvGrpSpPr>
        <p:grpSpPr bwMode="auto">
          <a:xfrm>
            <a:off x="4589861" y="6098979"/>
            <a:ext cx="4554141" cy="759023"/>
            <a:chOff x="0" y="0"/>
            <a:chExt cx="4080" cy="680"/>
          </a:xfrm>
        </p:grpSpPr>
        <p:pic>
          <p:nvPicPr>
            <p:cNvPr id="15"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0"/>
              <a:ext cx="4080"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6"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52" y="0"/>
              <a:ext cx="784"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pic>
        <p:nvPicPr>
          <p:cNvPr id="18" name="Grafik 17"/>
          <p:cNvPicPr>
            <a:picLocks noChangeAspect="1"/>
          </p:cNvPicPr>
          <p:nvPr/>
        </p:nvPicPr>
        <p:blipFill>
          <a:blip r:embed="rId13"/>
          <a:stretch>
            <a:fillRect/>
          </a:stretch>
        </p:blipFill>
        <p:spPr>
          <a:xfrm>
            <a:off x="6352673" y="-1166353"/>
            <a:ext cx="3531085" cy="2820327"/>
          </a:xfrm>
          <a:prstGeom prst="rect">
            <a:avLst/>
          </a:prstGeom>
        </p:spPr>
      </p:pic>
      <p:sp>
        <p:nvSpPr>
          <p:cNvPr id="20" name="Titel 1">
            <a:extLst>
              <a:ext uri="{FF2B5EF4-FFF2-40B4-BE49-F238E27FC236}">
                <a16:creationId xmlns:a16="http://schemas.microsoft.com/office/drawing/2014/main" id="{48CDC377-D24A-4285-86DF-0CA3DB08B34D}"/>
              </a:ext>
            </a:extLst>
          </p:cNvPr>
          <p:cNvSpPr txBox="1">
            <a:spLocks/>
          </p:cNvSpPr>
          <p:nvPr/>
        </p:nvSpPr>
        <p:spPr>
          <a:xfrm>
            <a:off x="139923" y="75262"/>
            <a:ext cx="7706946" cy="978484"/>
          </a:xfrm>
          <a:prstGeom prst="rect">
            <a:avLst/>
          </a:prstGeom>
          <a:noFill/>
        </p:spPr>
        <p:txBody>
          <a:bodyPr vert="horz" lIns="130048" tIns="65024" rIns="130048" bIns="65024" rtlCol="0" anchor="ctr">
            <a:noAutofit/>
          </a:bodyPr>
          <a:lstStyle>
            <a:lvl1pPr algn="l" defTabSz="914400" rtl="0" eaLnBrk="1" latinLnBrk="0" hangingPunct="1">
              <a:lnSpc>
                <a:spcPct val="90000"/>
              </a:lnSpc>
              <a:spcBef>
                <a:spcPct val="0"/>
              </a:spcBef>
              <a:buNone/>
              <a:defRPr sz="3200" kern="1200" baseline="0">
                <a:solidFill>
                  <a:srgbClr val="F77500"/>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de-DE" sz="2800" b="1" dirty="0"/>
              <a:t>Schwerpunkt Quartiersmanagement</a:t>
            </a:r>
          </a:p>
          <a:p>
            <a:pPr>
              <a:lnSpc>
                <a:spcPct val="100000"/>
              </a:lnSpc>
            </a:pPr>
            <a:r>
              <a:rPr lang="de-DE" sz="2800" b="1" dirty="0"/>
              <a:t>„Sieben auf einen Streich“- KfW 432 </a:t>
            </a:r>
          </a:p>
        </p:txBody>
      </p:sp>
    </p:spTree>
    <p:extLst>
      <p:ext uri="{BB962C8B-B14F-4D97-AF65-F5344CB8AC3E}">
        <p14:creationId xmlns:p14="http://schemas.microsoft.com/office/powerpoint/2010/main" val="549839566"/>
      </p:ext>
    </p:extLst>
  </p:cSld>
  <p:clrMapOvr>
    <a:masterClrMapping/>
  </p:clrMapOvr>
  <mc:AlternateContent xmlns:mc="http://schemas.openxmlformats.org/markup-compatibility/2006" xmlns:p14="http://schemas.microsoft.com/office/powerpoint/2010/main">
    <mc:Choice Requires="p14">
      <p:transition>
        <p14:prism isContent="1"/>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7886700" cy="1325563"/>
          </a:xfrm>
        </p:spPr>
        <p:txBody>
          <a:bodyPr>
            <a:normAutofit/>
          </a:bodyPr>
          <a:lstStyle/>
          <a:p>
            <a:r>
              <a:rPr lang="de-DE" sz="2800" b="1" dirty="0"/>
              <a:t>Energetisches Quartiersmanagement</a:t>
            </a:r>
          </a:p>
        </p:txBody>
      </p:sp>
      <p:pic>
        <p:nvPicPr>
          <p:cNvPr id="3" name="Grafik 2"/>
          <p:cNvPicPr>
            <a:picLocks noChangeAspect="1"/>
          </p:cNvPicPr>
          <p:nvPr/>
        </p:nvPicPr>
        <p:blipFill rotWithShape="1">
          <a:blip r:embed="rId3">
            <a:clrChange>
              <a:clrFrom>
                <a:srgbClr val="FFFFFF"/>
              </a:clrFrom>
              <a:clrTo>
                <a:srgbClr val="FFFFFF">
                  <a:alpha val="0"/>
                </a:srgbClr>
              </a:clrTo>
            </a:clrChange>
          </a:blip>
          <a:srcRect l="17348" b="7140"/>
          <a:stretch/>
        </p:blipFill>
        <p:spPr>
          <a:xfrm>
            <a:off x="895739" y="4678245"/>
            <a:ext cx="755009" cy="1996334"/>
          </a:xfrm>
          <a:prstGeom prst="rect">
            <a:avLst/>
          </a:prstGeom>
        </p:spPr>
      </p:pic>
      <p:sp>
        <p:nvSpPr>
          <p:cNvPr id="16" name="Inhaltsplatzhalter 8"/>
          <p:cNvSpPr txBox="1">
            <a:spLocks/>
          </p:cNvSpPr>
          <p:nvPr/>
        </p:nvSpPr>
        <p:spPr>
          <a:xfrm>
            <a:off x="755009" y="1325563"/>
            <a:ext cx="6418550" cy="542392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000" b="1" dirty="0"/>
              <a:t>KfW 432 -Quartiersmanagement </a:t>
            </a:r>
          </a:p>
          <a:p>
            <a:endParaRPr lang="de-DE" sz="2000" b="1" dirty="0"/>
          </a:p>
          <a:p>
            <a:pPr marL="342900" indent="-342900">
              <a:buFont typeface="Symbol" panose="05050102010706020507" pitchFamily="18" charset="2"/>
              <a:buChar char="-"/>
            </a:pPr>
            <a:r>
              <a:rPr lang="de-DE" sz="1800" dirty="0"/>
              <a:t>Derzeit 8 Kommunen im Sanierungs- bzw. Quartiersmanagement beteiligt</a:t>
            </a:r>
          </a:p>
          <a:p>
            <a:pPr marL="342900" indent="-342900">
              <a:buFont typeface="Symbol" panose="05050102010706020507" pitchFamily="18" charset="2"/>
              <a:buChar char="-"/>
            </a:pPr>
            <a:r>
              <a:rPr lang="de-DE" sz="1800" dirty="0"/>
              <a:t>„Kümmerer vor Ort“ installiert</a:t>
            </a:r>
          </a:p>
          <a:p>
            <a:pPr marL="342900" indent="-342900">
              <a:buFont typeface="Symbol" panose="05050102010706020507" pitchFamily="18" charset="2"/>
              <a:buChar char="-"/>
            </a:pPr>
            <a:r>
              <a:rPr lang="de-DE" sz="1800" dirty="0"/>
              <a:t>(telefonische) Beratungsleistungen sowie Online-Vorträge zu den Themen Dämmung, Energieberatung, Heizung</a:t>
            </a:r>
          </a:p>
          <a:p>
            <a:endParaRPr lang="de-DE" sz="1800" b="1" dirty="0"/>
          </a:p>
          <a:p>
            <a:r>
              <a:rPr lang="de-DE" sz="1800" b="1" dirty="0"/>
              <a:t>Beratungsleistungen zu den Themen</a:t>
            </a:r>
          </a:p>
          <a:p>
            <a:endParaRPr lang="de-DE" sz="1800" b="1" dirty="0"/>
          </a:p>
          <a:p>
            <a:pPr marL="1485900" lvl="2" indent="-342900">
              <a:buFontTx/>
              <a:buChar char="-"/>
            </a:pPr>
            <a:r>
              <a:rPr lang="de-DE" sz="1800" dirty="0"/>
              <a:t>Fördermittel</a:t>
            </a:r>
          </a:p>
          <a:p>
            <a:pPr marL="1485900" lvl="2" indent="-342900">
              <a:buFontTx/>
              <a:buChar char="-"/>
            </a:pPr>
            <a:r>
              <a:rPr lang="de-DE" sz="1800" dirty="0"/>
              <a:t>Energetische Gebäudesanierung</a:t>
            </a:r>
          </a:p>
          <a:p>
            <a:pPr marL="1485900" lvl="2" indent="-342900">
              <a:buFontTx/>
              <a:buChar char="-"/>
            </a:pPr>
            <a:r>
              <a:rPr lang="de-DE" sz="1800" dirty="0"/>
              <a:t>Einsatz erneuerbarer Energien</a:t>
            </a:r>
          </a:p>
          <a:p>
            <a:pPr marL="1485900" lvl="2" indent="-342900">
              <a:buFontTx/>
              <a:buChar char="-"/>
            </a:pPr>
            <a:r>
              <a:rPr lang="de-DE" sz="1800" dirty="0"/>
              <a:t>Energieeinsparung</a:t>
            </a:r>
          </a:p>
        </p:txBody>
      </p:sp>
    </p:spTree>
    <p:extLst>
      <p:ext uri="{BB962C8B-B14F-4D97-AF65-F5344CB8AC3E}">
        <p14:creationId xmlns:p14="http://schemas.microsoft.com/office/powerpoint/2010/main" val="28294796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7886700" cy="1325563"/>
          </a:xfrm>
        </p:spPr>
        <p:txBody>
          <a:bodyPr>
            <a:normAutofit/>
          </a:bodyPr>
          <a:lstStyle/>
          <a:p>
            <a:r>
              <a:rPr lang="de-DE" sz="2800" b="1" dirty="0"/>
              <a:t>Wie wollen wir wohnen?</a:t>
            </a:r>
          </a:p>
        </p:txBody>
      </p:sp>
      <p:sp>
        <p:nvSpPr>
          <p:cNvPr id="9" name="Inhaltsplatzhalter 8"/>
          <p:cNvSpPr>
            <a:spLocks noGrp="1"/>
          </p:cNvSpPr>
          <p:nvPr>
            <p:ph idx="1"/>
          </p:nvPr>
        </p:nvSpPr>
        <p:spPr>
          <a:xfrm>
            <a:off x="8389" y="1295383"/>
            <a:ext cx="5908916" cy="4351338"/>
          </a:xfrm>
        </p:spPr>
        <p:txBody>
          <a:bodyPr>
            <a:normAutofit/>
          </a:bodyPr>
          <a:lstStyle/>
          <a:p>
            <a:r>
              <a:rPr lang="de-DE" sz="2000" b="1" dirty="0"/>
              <a:t>Projekt </a:t>
            </a:r>
            <a:r>
              <a:rPr lang="de-DE" sz="2000" b="1" dirty="0" err="1"/>
              <a:t>LebensRäume</a:t>
            </a:r>
            <a:endParaRPr lang="de-DE" sz="2000" b="1" dirty="0"/>
          </a:p>
          <a:p>
            <a:r>
              <a:rPr lang="de-DE" sz="1600" dirty="0"/>
              <a:t>Forschungsprojekt „Wie wollen wir in Zukunft wohnen?“</a:t>
            </a:r>
            <a:endParaRPr lang="de-DE" sz="2000" b="1" dirty="0"/>
          </a:p>
        </p:txBody>
      </p:sp>
      <p:sp>
        <p:nvSpPr>
          <p:cNvPr id="4" name="Rechteck 3"/>
          <p:cNvSpPr/>
          <p:nvPr/>
        </p:nvSpPr>
        <p:spPr>
          <a:xfrm>
            <a:off x="347409" y="2857801"/>
            <a:ext cx="5230876" cy="2554545"/>
          </a:xfrm>
          <a:prstGeom prst="rect">
            <a:avLst/>
          </a:prstGeom>
        </p:spPr>
        <p:txBody>
          <a:bodyPr wrap="square">
            <a:spAutoFit/>
          </a:bodyPr>
          <a:lstStyle/>
          <a:p>
            <a:pPr marL="342900" indent="-342900">
              <a:buFont typeface="Symbol" panose="05050102010706020507" pitchFamily="18" charset="2"/>
              <a:buChar char="-"/>
            </a:pPr>
            <a:r>
              <a:rPr lang="de-DE" sz="1600" dirty="0">
                <a:latin typeface="Verdana" panose="020B0604030504040204" pitchFamily="34" charset="0"/>
                <a:ea typeface="Verdana" panose="020B0604030504040204" pitchFamily="34" charset="0"/>
                <a:cs typeface="Verdana" panose="020B0604030504040204" pitchFamily="34" charset="0"/>
              </a:rPr>
              <a:t>Individualberatungen für Hausbesitzer 50+; derzeit Evaluation durch wissenschaftliche Projektbegleitung</a:t>
            </a:r>
          </a:p>
          <a:p>
            <a:pPr marL="342900" indent="-342900">
              <a:buFont typeface="Symbol" panose="05050102010706020507" pitchFamily="18" charset="2"/>
              <a:buChar char="-"/>
            </a:pPr>
            <a:endParaRPr lang="de-DE" sz="16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Symbol" panose="05050102010706020507" pitchFamily="18" charset="2"/>
              <a:buChar char="-"/>
            </a:pPr>
            <a:r>
              <a:rPr lang="de-DE" sz="1600" dirty="0">
                <a:latin typeface="Verdana" panose="020B0604030504040204" pitchFamily="34" charset="0"/>
                <a:ea typeface="Verdana" panose="020B0604030504040204" pitchFamily="34" charset="0"/>
                <a:cs typeface="Verdana" panose="020B0604030504040204" pitchFamily="34" charset="0"/>
              </a:rPr>
              <a:t>Handreichungen für interessierte Kommunen erstellt </a:t>
            </a:r>
          </a:p>
          <a:p>
            <a:pPr marL="342900" indent="-342900">
              <a:buFont typeface="Symbol" panose="05050102010706020507" pitchFamily="18" charset="2"/>
              <a:buChar char="-"/>
            </a:pPr>
            <a:endParaRPr lang="de-DE" sz="16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Symbol" panose="05050102010706020507" pitchFamily="18" charset="2"/>
              <a:buChar char="-"/>
            </a:pPr>
            <a:r>
              <a:rPr lang="de-DE" sz="1600" dirty="0">
                <a:latin typeface="Verdana" panose="020B0604030504040204" pitchFamily="34" charset="0"/>
                <a:ea typeface="Verdana" panose="020B0604030504040204" pitchFamily="34" charset="0"/>
                <a:cs typeface="Verdana" panose="020B0604030504040204" pitchFamily="34" charset="0"/>
              </a:rPr>
              <a:t>Digitale Abschlussveranstaltung des Projektes am 11.12.2020</a:t>
            </a:r>
          </a:p>
          <a:p>
            <a:pPr marL="342900" indent="-342900">
              <a:buFont typeface="Symbol" panose="05050102010706020507" pitchFamily="18" charset="2"/>
              <a:buChar char="-"/>
            </a:pPr>
            <a:endParaRPr lang="de-DE" sz="1600" dirty="0">
              <a:latin typeface="Verdana" panose="020B0604030504040204" pitchFamily="34" charset="0"/>
              <a:ea typeface="Verdana" panose="020B0604030504040204" pitchFamily="34" charset="0"/>
              <a:cs typeface="Verdana" panose="020B0604030504040204" pitchFamily="34" charset="0"/>
            </a:endParaRPr>
          </a:p>
        </p:txBody>
      </p:sp>
      <p:pic>
        <p:nvPicPr>
          <p:cNvPr id="10" name="Grafik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5009" y="4066160"/>
            <a:ext cx="1969395" cy="2671566"/>
          </a:xfrm>
          <a:prstGeom prst="rect">
            <a:avLst/>
          </a:prstGeom>
        </p:spPr>
      </p:pic>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5010" y="1325563"/>
            <a:ext cx="1969395" cy="2602652"/>
          </a:xfrm>
          <a:prstGeom prst="rect">
            <a:avLst/>
          </a:prstGeom>
        </p:spPr>
      </p:pic>
      <p:pic>
        <p:nvPicPr>
          <p:cNvPr id="7" name="Grafik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51999" y="-1079999"/>
            <a:ext cx="3258000" cy="2604703"/>
          </a:xfrm>
          <a:prstGeom prst="rect">
            <a:avLst/>
          </a:prstGeom>
        </p:spPr>
      </p:pic>
      <p:pic>
        <p:nvPicPr>
          <p:cNvPr id="8" name="Grafik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64000" y="108000"/>
            <a:ext cx="1712070" cy="648000"/>
          </a:xfrm>
          <a:prstGeom prst="rect">
            <a:avLst/>
          </a:prstGeom>
        </p:spPr>
      </p:pic>
      <p:pic>
        <p:nvPicPr>
          <p:cNvPr id="12" name="Grafik 11"/>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969827" y="6341492"/>
            <a:ext cx="1081806" cy="415772"/>
          </a:xfrm>
          <a:prstGeom prst="rect">
            <a:avLst/>
          </a:prstGeom>
        </p:spPr>
      </p:pic>
    </p:spTree>
    <p:extLst>
      <p:ext uri="{BB962C8B-B14F-4D97-AF65-F5344CB8AC3E}">
        <p14:creationId xmlns:p14="http://schemas.microsoft.com/office/powerpoint/2010/main" val="8979686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222422" y="-135549"/>
            <a:ext cx="9539417" cy="7092349"/>
          </a:xfrm>
          <a:prstGeom prst="rect">
            <a:avLst/>
          </a:prstGeom>
        </p:spPr>
      </p:pic>
      <p:sp>
        <p:nvSpPr>
          <p:cNvPr id="2" name="Titel 1"/>
          <p:cNvSpPr txBox="1">
            <a:spLocks/>
          </p:cNvSpPr>
          <p:nvPr/>
        </p:nvSpPr>
        <p:spPr>
          <a:xfrm>
            <a:off x="2796862" y="5322820"/>
            <a:ext cx="9635063" cy="55693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de-DE" sz="2800" b="1" dirty="0">
                <a:solidFill>
                  <a:schemeClr val="bg1"/>
                </a:solidFill>
              </a:rPr>
              <a:t>Beteiligung und Teilhabe!</a:t>
            </a:r>
          </a:p>
        </p:txBody>
      </p:sp>
    </p:spTree>
    <p:extLst>
      <p:ext uri="{BB962C8B-B14F-4D97-AF65-F5344CB8AC3E}">
        <p14:creationId xmlns:p14="http://schemas.microsoft.com/office/powerpoint/2010/main" val="306131319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p:cNvSpPr/>
          <p:nvPr/>
        </p:nvSpPr>
        <p:spPr>
          <a:xfrm>
            <a:off x="4465939" y="3255877"/>
            <a:ext cx="212123" cy="346249"/>
          </a:xfrm>
          <a:prstGeom prst="rect">
            <a:avLst/>
          </a:prstGeom>
        </p:spPr>
        <p:txBody>
          <a:bodyPr wrap="none" lIns="64288" tIns="32144" rIns="64288" bIns="32144">
            <a:spAutoFit/>
          </a:bodyPr>
          <a:lstStyle/>
          <a:p>
            <a:r>
              <a:rPr lang="de-DE" dirty="0"/>
              <a:t> </a:t>
            </a:r>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0"/>
            <a:ext cx="2857181" cy="4545515"/>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1146" y="3803255"/>
            <a:ext cx="4822854" cy="3482164"/>
          </a:xfrm>
          <a:prstGeom prst="rect">
            <a:avLst/>
          </a:prstGeom>
        </p:spPr>
      </p:pic>
      <p:pic>
        <p:nvPicPr>
          <p:cNvPr id="8" name="Grafi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57182" y="7693"/>
            <a:ext cx="6286818" cy="4175574"/>
          </a:xfrm>
          <a:prstGeom prst="rect">
            <a:avLst/>
          </a:prstGeom>
        </p:spPr>
      </p:pic>
      <p:pic>
        <p:nvPicPr>
          <p:cNvPr id="9" name="Grafik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90" y="4190960"/>
            <a:ext cx="4323935" cy="2881479"/>
          </a:xfrm>
          <a:prstGeom prst="rect">
            <a:avLst/>
          </a:prstGeom>
        </p:spPr>
      </p:pic>
      <p:sp>
        <p:nvSpPr>
          <p:cNvPr id="11" name="Rechteck 10"/>
          <p:cNvSpPr/>
          <p:nvPr/>
        </p:nvSpPr>
        <p:spPr>
          <a:xfrm>
            <a:off x="2452720" y="3774031"/>
            <a:ext cx="5427961" cy="557354"/>
          </a:xfrm>
          <a:prstGeom prst="rect">
            <a:avLst/>
          </a:prstGeom>
          <a:solidFill>
            <a:schemeClr val="bg1"/>
          </a:solidFill>
        </p:spPr>
        <p:txBody>
          <a:bodyPr wrap="square" lIns="64284" tIns="32142" rIns="64284" bIns="32142">
            <a:spAutoFit/>
          </a:bodyPr>
          <a:lstStyle/>
          <a:p>
            <a:pPr marL="321424" indent="-321424" algn="ctr">
              <a:spcBef>
                <a:spcPts val="773"/>
              </a:spcBef>
              <a:buClr>
                <a:srgbClr val="F57913"/>
              </a:buClr>
              <a:defRPr/>
            </a:pPr>
            <a:r>
              <a:rPr lang="de-DE" sz="3200" dirty="0">
                <a:solidFill>
                  <a:schemeClr val="accent2"/>
                </a:solidFill>
                <a:latin typeface="Verdana" pitchFamily="34" charset="0"/>
                <a:ea typeface="Verdana" pitchFamily="34" charset="0"/>
                <a:cs typeface="Verdana" pitchFamily="34" charset="0"/>
              </a:rPr>
              <a:t>Bürgerwind</a:t>
            </a:r>
            <a:endParaRPr lang="en-US" altLang="de-DE" sz="3200" dirty="0">
              <a:solidFill>
                <a:schemeClr val="accent2"/>
              </a:solidFill>
              <a:latin typeface="Verdana" charset="0"/>
              <a:ea typeface="Verdana" charset="0"/>
              <a:cs typeface="Verdana" charset="0"/>
              <a:sym typeface="Verdana" charset="0"/>
            </a:endParaRPr>
          </a:p>
        </p:txBody>
      </p:sp>
      <p:pic>
        <p:nvPicPr>
          <p:cNvPr id="10" name="Grafik 9">
            <a:extLst>
              <a:ext uri="{FF2B5EF4-FFF2-40B4-BE49-F238E27FC236}">
                <a16:creationId xmlns:a16="http://schemas.microsoft.com/office/drawing/2014/main" id="{1485DDC8-1690-4F83-915E-CEA2B487CBD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93096" y="-1110820"/>
            <a:ext cx="3258000" cy="2604703"/>
          </a:xfrm>
          <a:prstGeom prst="rect">
            <a:avLst/>
          </a:prstGeom>
        </p:spPr>
      </p:pic>
      <p:pic>
        <p:nvPicPr>
          <p:cNvPr id="12" name="Grafik 11">
            <a:extLst>
              <a:ext uri="{FF2B5EF4-FFF2-40B4-BE49-F238E27FC236}">
                <a16:creationId xmlns:a16="http://schemas.microsoft.com/office/drawing/2014/main" id="{2A86B25E-3CD1-489B-81DC-76B800738B4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64000" y="108000"/>
            <a:ext cx="1712070" cy="648000"/>
          </a:xfrm>
          <a:prstGeom prst="rect">
            <a:avLst/>
          </a:prstGeom>
        </p:spPr>
      </p:pic>
      <p:pic>
        <p:nvPicPr>
          <p:cNvPr id="13" name="Grafik 12">
            <a:extLst>
              <a:ext uri="{FF2B5EF4-FFF2-40B4-BE49-F238E27FC236}">
                <a16:creationId xmlns:a16="http://schemas.microsoft.com/office/drawing/2014/main" id="{D1ED0931-FFDE-4D68-80E2-9E5AB972DBF4}"/>
              </a:ext>
            </a:extLst>
          </p:cNvPr>
          <p:cNvPicPr>
            <a:picLocks noChangeAspect="1"/>
          </p:cNvPicPr>
          <p:nvPr/>
        </p:nvPicPr>
        <p:blipFill>
          <a:blip r:embed="rId9" cstate="print">
            <a:clrChange>
              <a:clrFrom>
                <a:srgbClr val="FFFFFF"/>
              </a:clrFrom>
              <a:clrTo>
                <a:srgbClr val="FFFFFF">
                  <a:alpha val="0"/>
                </a:srgbClr>
              </a:clrTo>
            </a:clrChange>
          </a:blip>
          <a:stretch>
            <a:fillRect/>
          </a:stretch>
        </p:blipFill>
        <p:spPr>
          <a:xfrm>
            <a:off x="7969827" y="6341492"/>
            <a:ext cx="1081806" cy="415772"/>
          </a:xfrm>
          <a:prstGeom prst="rect">
            <a:avLst/>
          </a:prstGeom>
        </p:spPr>
      </p:pic>
    </p:spTree>
    <p:extLst>
      <p:ext uri="{BB962C8B-B14F-4D97-AF65-F5344CB8AC3E}">
        <p14:creationId xmlns:p14="http://schemas.microsoft.com/office/powerpoint/2010/main" val="179271159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descr="S:\KST-ST\Agenda21\MA\Pott\Klimaschutzbürger\Projektdokumentation Klimaschutzbürger\Bilder\Klima-Kochkurs\IMG_5974.JPG"/>
          <p:cNvPicPr>
            <a:picLocks noChangeAspect="1" noChangeArrowheads="1"/>
          </p:cNvPicPr>
          <p:nvPr/>
        </p:nvPicPr>
        <p:blipFill>
          <a:blip r:embed="rId3" cstate="print"/>
          <a:srcRect/>
          <a:stretch>
            <a:fillRect/>
          </a:stretch>
        </p:blipFill>
        <p:spPr bwMode="auto">
          <a:xfrm>
            <a:off x="4801471" y="-171400"/>
            <a:ext cx="2177734" cy="3075045"/>
          </a:xfrm>
          <a:prstGeom prst="rect">
            <a:avLst/>
          </a:prstGeom>
          <a:noFill/>
          <a:ln w="28575">
            <a:solidFill>
              <a:schemeClr val="bg1"/>
            </a:solidFill>
          </a:ln>
        </p:spPr>
      </p:pic>
      <p:pic>
        <p:nvPicPr>
          <p:cNvPr id="6" name="Picture 2" descr="S:\KST-ST\Agenda21\MA\Pott\Klimaschutzbürger\16_05_2013_Austauschtreffen Ernährung&amp;Konsum\Fotos\IMG_5917.jpg"/>
          <p:cNvPicPr>
            <a:picLocks noChangeAspect="1" noChangeArrowheads="1"/>
          </p:cNvPicPr>
          <p:nvPr/>
        </p:nvPicPr>
        <p:blipFill>
          <a:blip r:embed="rId4" cstate="print"/>
          <a:srcRect t="11382" r="8760"/>
          <a:stretch>
            <a:fillRect/>
          </a:stretch>
        </p:blipFill>
        <p:spPr bwMode="auto">
          <a:xfrm>
            <a:off x="-180528" y="-171400"/>
            <a:ext cx="4968552" cy="3681781"/>
          </a:xfrm>
          <a:prstGeom prst="rect">
            <a:avLst/>
          </a:prstGeom>
          <a:noFill/>
          <a:ln w="25400">
            <a:solidFill>
              <a:schemeClr val="bg1"/>
            </a:solidFill>
          </a:ln>
        </p:spPr>
      </p:pic>
      <p:sp>
        <p:nvSpPr>
          <p:cNvPr id="5" name="Rectangle 2"/>
          <p:cNvSpPr>
            <a:spLocks/>
          </p:cNvSpPr>
          <p:nvPr/>
        </p:nvSpPr>
        <p:spPr bwMode="auto">
          <a:xfrm>
            <a:off x="704160" y="1387068"/>
            <a:ext cx="2710374" cy="610646"/>
          </a:xfrm>
          <a:prstGeom prst="rect">
            <a:avLst/>
          </a:prstGeom>
          <a:solidFill>
            <a:schemeClr val="bg1"/>
          </a:solidFill>
          <a:ln>
            <a:noFill/>
          </a:ln>
          <a:extLst/>
        </p:spPr>
        <p:txBody>
          <a:bodyPr lIns="0" tIns="0" rIns="0" bIns="0" numCol="1" anchor="ct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spcBef>
                <a:spcPts val="1195"/>
              </a:spcBef>
              <a:defRPr/>
            </a:pPr>
            <a:r>
              <a:rPr lang="en-US" altLang="de-DE" sz="1600" dirty="0">
                <a:solidFill>
                  <a:srgbClr val="F57913"/>
                </a:solidFill>
                <a:latin typeface="Verdana Bold" charset="0"/>
                <a:ea typeface="Verdana Bold" charset="0"/>
                <a:cs typeface="Verdana Bold" charset="0"/>
                <a:sym typeface="Verdana Bold" charset="0"/>
              </a:rPr>
              <a:t>   </a:t>
            </a:r>
            <a:r>
              <a:rPr lang="en-US" altLang="de-DE" sz="1600" dirty="0" err="1">
                <a:solidFill>
                  <a:srgbClr val="F57913"/>
                </a:solidFill>
                <a:latin typeface="Verdana Bold" charset="0"/>
                <a:ea typeface="Verdana Bold" charset="0"/>
                <a:cs typeface="Verdana Bold" charset="0"/>
                <a:sym typeface="Verdana Bold" charset="0"/>
              </a:rPr>
              <a:t>Austauschtreffen</a:t>
            </a:r>
            <a:r>
              <a:rPr lang="en-US" altLang="de-DE" sz="1600" dirty="0">
                <a:solidFill>
                  <a:srgbClr val="F57913"/>
                </a:solidFill>
                <a:latin typeface="Verdana Bold" charset="0"/>
                <a:ea typeface="Verdana Bold" charset="0"/>
                <a:cs typeface="Verdana Bold" charset="0"/>
                <a:sym typeface="Verdana Bold" charset="0"/>
              </a:rPr>
              <a:t> </a:t>
            </a:r>
            <a:r>
              <a:rPr lang="en-US" altLang="de-DE" sz="1600" dirty="0" err="1">
                <a:solidFill>
                  <a:srgbClr val="F57913"/>
                </a:solidFill>
                <a:latin typeface="Verdana Bold" charset="0"/>
                <a:ea typeface="Verdana Bold" charset="0"/>
                <a:cs typeface="Verdana Bold" charset="0"/>
                <a:sym typeface="Verdana Bold" charset="0"/>
              </a:rPr>
              <a:t>zu</a:t>
            </a:r>
            <a:r>
              <a:rPr lang="en-US" altLang="de-DE" sz="1600" dirty="0">
                <a:solidFill>
                  <a:srgbClr val="F57913"/>
                </a:solidFill>
                <a:latin typeface="Verdana Bold" charset="0"/>
                <a:ea typeface="Verdana Bold" charset="0"/>
                <a:cs typeface="Verdana Bold" charset="0"/>
                <a:sym typeface="Verdana Bold" charset="0"/>
              </a:rPr>
              <a:t> </a:t>
            </a:r>
            <a:r>
              <a:rPr lang="en-US" altLang="de-DE" sz="1600" dirty="0" err="1">
                <a:solidFill>
                  <a:srgbClr val="F57913"/>
                </a:solidFill>
                <a:latin typeface="Verdana Bold" charset="0"/>
                <a:ea typeface="Verdana Bold" charset="0"/>
                <a:cs typeface="Verdana Bold" charset="0"/>
                <a:sym typeface="Verdana Bold" charset="0"/>
              </a:rPr>
              <a:t>unterschiedlichen</a:t>
            </a:r>
            <a:r>
              <a:rPr lang="en-US" altLang="de-DE" sz="1600" dirty="0">
                <a:solidFill>
                  <a:srgbClr val="F57913"/>
                </a:solidFill>
                <a:latin typeface="Verdana Bold" charset="0"/>
                <a:ea typeface="Verdana Bold" charset="0"/>
                <a:cs typeface="Verdana Bold" charset="0"/>
                <a:sym typeface="Verdana Bold" charset="0"/>
              </a:rPr>
              <a:t> </a:t>
            </a:r>
            <a:r>
              <a:rPr lang="en-US" altLang="de-DE" sz="1600" dirty="0" err="1">
                <a:solidFill>
                  <a:srgbClr val="F57913"/>
                </a:solidFill>
                <a:latin typeface="Verdana Bold" charset="0"/>
                <a:ea typeface="Verdana Bold" charset="0"/>
                <a:cs typeface="Verdana Bold" charset="0"/>
                <a:sym typeface="Verdana Bold" charset="0"/>
              </a:rPr>
              <a:t>Themen</a:t>
            </a:r>
            <a:endParaRPr lang="en-US" altLang="de-DE" sz="1600" dirty="0">
              <a:solidFill>
                <a:srgbClr val="F57913"/>
              </a:solidFill>
              <a:latin typeface="Verdana Bold" charset="0"/>
              <a:ea typeface="Verdana Bold" charset="0"/>
              <a:cs typeface="Verdana Bold" charset="0"/>
              <a:sym typeface="Verdana Bold" charset="0"/>
            </a:endParaRPr>
          </a:p>
        </p:txBody>
      </p:sp>
      <p:pic>
        <p:nvPicPr>
          <p:cNvPr id="7" name="Grafik 6" descr="IMG_5971.JPG"/>
          <p:cNvPicPr>
            <a:picLocks noChangeAspect="1"/>
          </p:cNvPicPr>
          <p:nvPr/>
        </p:nvPicPr>
        <p:blipFill>
          <a:blip r:embed="rId5" cstate="print"/>
          <a:stretch>
            <a:fillRect/>
          </a:stretch>
        </p:blipFill>
        <p:spPr>
          <a:xfrm>
            <a:off x="7020272" y="-171400"/>
            <a:ext cx="2376264" cy="3339752"/>
          </a:xfrm>
          <a:prstGeom prst="rect">
            <a:avLst/>
          </a:prstGeom>
          <a:ln w="28575">
            <a:solidFill>
              <a:schemeClr val="bg1"/>
            </a:solidFill>
          </a:ln>
        </p:spPr>
      </p:pic>
      <p:pic>
        <p:nvPicPr>
          <p:cNvPr id="8" name="Picture 4" descr="S:\KST-ST\Agenda21\MA\Pott\Klimaschutzbürger\21_11_2013_Austauschtreffen Energiesparen&amp;Wohnen\Klimaschutzbürger\Klimaschutzbürger_Energie&amp;Wohnen.jpg"/>
          <p:cNvPicPr>
            <a:picLocks noChangeAspect="1" noChangeArrowheads="1"/>
          </p:cNvPicPr>
          <p:nvPr/>
        </p:nvPicPr>
        <p:blipFill>
          <a:blip r:embed="rId6" cstate="print"/>
          <a:srcRect b="17611"/>
          <a:stretch>
            <a:fillRect/>
          </a:stretch>
        </p:blipFill>
        <p:spPr bwMode="auto">
          <a:xfrm>
            <a:off x="-180528" y="2780928"/>
            <a:ext cx="5400600" cy="4320481"/>
          </a:xfrm>
          <a:prstGeom prst="rect">
            <a:avLst/>
          </a:prstGeom>
          <a:noFill/>
          <a:ln w="25400">
            <a:solidFill>
              <a:schemeClr val="bg1"/>
            </a:solidFill>
          </a:ln>
        </p:spPr>
      </p:pic>
      <p:sp>
        <p:nvSpPr>
          <p:cNvPr id="9" name="Rectangle 2"/>
          <p:cNvSpPr>
            <a:spLocks/>
          </p:cNvSpPr>
          <p:nvPr/>
        </p:nvSpPr>
        <p:spPr bwMode="auto">
          <a:xfrm>
            <a:off x="416689" y="5301209"/>
            <a:ext cx="1923063" cy="360040"/>
          </a:xfrm>
          <a:prstGeom prst="rect">
            <a:avLst/>
          </a:prstGeom>
          <a:solidFill>
            <a:schemeClr val="bg1"/>
          </a:solidFill>
          <a:ln>
            <a:noFill/>
          </a:ln>
          <a:extLst/>
        </p:spPr>
        <p:txBody>
          <a:bodyPr lIns="0" tIns="0" rIns="0" bIns="0" anchor="ct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spcBef>
                <a:spcPts val="1195"/>
              </a:spcBef>
              <a:defRPr/>
            </a:pPr>
            <a:r>
              <a:rPr lang="en-US" altLang="de-DE" sz="1400" dirty="0">
                <a:solidFill>
                  <a:srgbClr val="F57913"/>
                </a:solidFill>
                <a:latin typeface="Verdana Bold" charset="0"/>
                <a:ea typeface="Verdana Bold" charset="0"/>
                <a:cs typeface="Verdana Bold" charset="0"/>
                <a:sym typeface="Verdana Bold" charset="0"/>
              </a:rPr>
              <a:t>   </a:t>
            </a:r>
            <a:r>
              <a:rPr lang="en-US" altLang="de-DE" sz="1400" dirty="0" err="1">
                <a:solidFill>
                  <a:srgbClr val="F57913"/>
                </a:solidFill>
                <a:latin typeface="Verdana Bold" charset="0"/>
                <a:ea typeface="Verdana Bold" charset="0"/>
                <a:cs typeface="Verdana Bold" charset="0"/>
                <a:sym typeface="Verdana Bold" charset="0"/>
              </a:rPr>
              <a:t>Energieberatung</a:t>
            </a:r>
            <a:endParaRPr lang="en-US" altLang="de-DE" sz="1400" dirty="0">
              <a:solidFill>
                <a:srgbClr val="F57913"/>
              </a:solidFill>
              <a:latin typeface="Verdana Bold" charset="0"/>
              <a:ea typeface="Verdana Bold" charset="0"/>
              <a:cs typeface="Verdana Bold" charset="0"/>
              <a:sym typeface="Verdana Bold" charset="0"/>
            </a:endParaRPr>
          </a:p>
        </p:txBody>
      </p:sp>
      <p:pic>
        <p:nvPicPr>
          <p:cNvPr id="12" name="Picture 4" descr="S:\KST-ST\Agenda21\MA\Pott\Klimaschutzbürger\Projektdokumentation Klimaschutzbürger\Bilder\Fotos Spritspar-Fahrtraining\P1010942.JPG"/>
          <p:cNvPicPr>
            <a:picLocks noChangeAspect="1" noChangeArrowheads="1"/>
          </p:cNvPicPr>
          <p:nvPr/>
        </p:nvPicPr>
        <p:blipFill>
          <a:blip r:embed="rId7" cstate="print"/>
          <a:srcRect t="26420" r="13207"/>
          <a:stretch>
            <a:fillRect/>
          </a:stretch>
        </p:blipFill>
        <p:spPr bwMode="auto">
          <a:xfrm>
            <a:off x="4788024" y="2690700"/>
            <a:ext cx="6525580" cy="4338700"/>
          </a:xfrm>
          <a:prstGeom prst="rect">
            <a:avLst/>
          </a:prstGeom>
          <a:noFill/>
          <a:ln>
            <a:solidFill>
              <a:schemeClr val="bg1"/>
            </a:solidFill>
          </a:ln>
        </p:spPr>
      </p:pic>
      <p:sp>
        <p:nvSpPr>
          <p:cNvPr id="14" name="Rectangle 2"/>
          <p:cNvSpPr>
            <a:spLocks/>
          </p:cNvSpPr>
          <p:nvPr/>
        </p:nvSpPr>
        <p:spPr bwMode="auto">
          <a:xfrm>
            <a:off x="5949387" y="5462693"/>
            <a:ext cx="2078997" cy="350518"/>
          </a:xfrm>
          <a:prstGeom prst="rect">
            <a:avLst/>
          </a:prstGeom>
          <a:solidFill>
            <a:schemeClr val="bg1"/>
          </a:solidFill>
          <a:ln>
            <a:noFill/>
          </a:ln>
          <a:extLst/>
        </p:spPr>
        <p:txBody>
          <a:bodyPr lIns="0" tIns="0" rIns="0" bIns="0" anchor="ct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spcBef>
                <a:spcPts val="1195"/>
              </a:spcBef>
              <a:defRPr/>
            </a:pPr>
            <a:r>
              <a:rPr lang="en-US" altLang="de-DE" sz="1400" dirty="0">
                <a:solidFill>
                  <a:srgbClr val="F57913"/>
                </a:solidFill>
                <a:latin typeface="Verdana Bold" charset="0"/>
                <a:ea typeface="Verdana Bold" charset="0"/>
                <a:cs typeface="Verdana Bold" charset="0"/>
                <a:sym typeface="Verdana Bold" charset="0"/>
              </a:rPr>
              <a:t>  </a:t>
            </a:r>
            <a:r>
              <a:rPr lang="en-US" altLang="de-DE" sz="1400" dirty="0" err="1">
                <a:solidFill>
                  <a:srgbClr val="F57913"/>
                </a:solidFill>
                <a:latin typeface="Verdana Bold" charset="0"/>
                <a:ea typeface="Verdana Bold" charset="0"/>
                <a:cs typeface="Verdana Bold" charset="0"/>
                <a:sym typeface="Verdana Bold" charset="0"/>
              </a:rPr>
              <a:t>Spritsparfahrtraining</a:t>
            </a:r>
            <a:endParaRPr lang="en-US" altLang="de-DE" sz="1400" dirty="0">
              <a:solidFill>
                <a:srgbClr val="F57913"/>
              </a:solidFill>
              <a:latin typeface="Verdana Bold" charset="0"/>
              <a:ea typeface="Verdana Bold" charset="0"/>
              <a:cs typeface="Verdana Bold" charset="0"/>
              <a:sym typeface="Verdana Bold" charset="0"/>
            </a:endParaRPr>
          </a:p>
        </p:txBody>
      </p:sp>
      <p:cxnSp>
        <p:nvCxnSpPr>
          <p:cNvPr id="16" name="Gerade Verbindung 15"/>
          <p:cNvCxnSpPr/>
          <p:nvPr/>
        </p:nvCxnSpPr>
        <p:spPr>
          <a:xfrm>
            <a:off x="-468560" y="2724160"/>
            <a:ext cx="1004460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Gerade Verbindung 16"/>
          <p:cNvCxnSpPr/>
          <p:nvPr/>
        </p:nvCxnSpPr>
        <p:spPr>
          <a:xfrm flipV="1">
            <a:off x="4788024" y="0"/>
            <a:ext cx="0" cy="68580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Gerade Verbindung 20"/>
          <p:cNvCxnSpPr/>
          <p:nvPr/>
        </p:nvCxnSpPr>
        <p:spPr>
          <a:xfrm>
            <a:off x="7020272" y="0"/>
            <a:ext cx="0" cy="270892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2"/>
          <p:cNvSpPr>
            <a:spLocks/>
          </p:cNvSpPr>
          <p:nvPr/>
        </p:nvSpPr>
        <p:spPr bwMode="auto">
          <a:xfrm>
            <a:off x="6076709" y="1794918"/>
            <a:ext cx="1690537" cy="342029"/>
          </a:xfrm>
          <a:prstGeom prst="rect">
            <a:avLst/>
          </a:prstGeom>
          <a:solidFill>
            <a:schemeClr val="bg1"/>
          </a:solidFill>
          <a:ln>
            <a:noFill/>
          </a:ln>
          <a:extLst/>
        </p:spPr>
        <p:txBody>
          <a:bodyPr lIns="0" tIns="0" rIns="0" bIns="0" anchor="ct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spcBef>
                <a:spcPts val="1195"/>
              </a:spcBef>
              <a:defRPr/>
            </a:pPr>
            <a:r>
              <a:rPr lang="en-US" altLang="de-DE" sz="1400" dirty="0">
                <a:solidFill>
                  <a:srgbClr val="F57913"/>
                </a:solidFill>
                <a:latin typeface="Verdana Bold" charset="0"/>
                <a:ea typeface="Verdana Bold" charset="0"/>
                <a:cs typeface="Verdana Bold" charset="0"/>
                <a:sym typeface="Verdana Bold" charset="0"/>
              </a:rPr>
              <a:t>  </a:t>
            </a:r>
            <a:r>
              <a:rPr lang="en-US" altLang="de-DE" sz="1400" dirty="0" err="1">
                <a:solidFill>
                  <a:srgbClr val="F57913"/>
                </a:solidFill>
                <a:latin typeface="Verdana Bold" charset="0"/>
                <a:ea typeface="Verdana Bold" charset="0"/>
                <a:cs typeface="Verdana Bold" charset="0"/>
                <a:sym typeface="Verdana Bold" charset="0"/>
              </a:rPr>
              <a:t>Klimakochkurse</a:t>
            </a:r>
            <a:endParaRPr lang="en-US" altLang="de-DE" sz="1400" dirty="0">
              <a:solidFill>
                <a:srgbClr val="F57913"/>
              </a:solidFill>
              <a:latin typeface="Verdana Bold" charset="0"/>
              <a:ea typeface="Verdana Bold" charset="0"/>
              <a:cs typeface="Verdana Bold" charset="0"/>
              <a:sym typeface="Verdana Bold" charset="0"/>
            </a:endParaRPr>
          </a:p>
        </p:txBody>
      </p:sp>
      <p:sp>
        <p:nvSpPr>
          <p:cNvPr id="15" name="Rechteck 14"/>
          <p:cNvSpPr/>
          <p:nvPr/>
        </p:nvSpPr>
        <p:spPr>
          <a:xfrm>
            <a:off x="1908764" y="2387648"/>
            <a:ext cx="5447600" cy="530003"/>
          </a:xfrm>
          <a:prstGeom prst="rect">
            <a:avLst/>
          </a:prstGeom>
          <a:solidFill>
            <a:schemeClr val="bg1"/>
          </a:solidFill>
        </p:spPr>
        <p:txBody>
          <a:bodyPr wrap="square" lIns="91426" tIns="45713" rIns="91426" bIns="45713">
            <a:spAutoFit/>
          </a:bodyPr>
          <a:lstStyle/>
          <a:p>
            <a:pPr marL="457129" indent="-457129" algn="ctr">
              <a:spcBef>
                <a:spcPts val="1099"/>
              </a:spcBef>
              <a:buClr>
                <a:srgbClr val="F57913"/>
              </a:buClr>
              <a:defRPr/>
            </a:pPr>
            <a:r>
              <a:rPr lang="en-US" altLang="de-DE" sz="2844" b="1" dirty="0">
                <a:solidFill>
                  <a:schemeClr val="accent2"/>
                </a:solidFill>
                <a:latin typeface="Verdana" charset="0"/>
                <a:ea typeface="Verdana" charset="0"/>
                <a:cs typeface="Verdana" charset="0"/>
                <a:sym typeface="Verdana" charset="0"/>
              </a:rPr>
              <a:t>KLIMASCHUTZBÜRGER</a:t>
            </a:r>
          </a:p>
        </p:txBody>
      </p:sp>
      <p:pic>
        <p:nvPicPr>
          <p:cNvPr id="18" name="Grafik 17">
            <a:extLst>
              <a:ext uri="{FF2B5EF4-FFF2-40B4-BE49-F238E27FC236}">
                <a16:creationId xmlns:a16="http://schemas.microsoft.com/office/drawing/2014/main" id="{CE56A8F0-B298-4524-9116-4FA6BC8AFBB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93096" y="-1110820"/>
            <a:ext cx="3258000" cy="2604703"/>
          </a:xfrm>
          <a:prstGeom prst="rect">
            <a:avLst/>
          </a:prstGeom>
        </p:spPr>
      </p:pic>
      <p:pic>
        <p:nvPicPr>
          <p:cNvPr id="19" name="Grafik 18">
            <a:extLst>
              <a:ext uri="{FF2B5EF4-FFF2-40B4-BE49-F238E27FC236}">
                <a16:creationId xmlns:a16="http://schemas.microsoft.com/office/drawing/2014/main" id="{D30C1670-6D75-4D59-87F8-2AF0DF3CB1D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64000" y="108000"/>
            <a:ext cx="1712070" cy="648000"/>
          </a:xfrm>
          <a:prstGeom prst="rect">
            <a:avLst/>
          </a:prstGeom>
        </p:spPr>
      </p:pic>
      <p:pic>
        <p:nvPicPr>
          <p:cNvPr id="20" name="Grafik 19">
            <a:extLst>
              <a:ext uri="{FF2B5EF4-FFF2-40B4-BE49-F238E27FC236}">
                <a16:creationId xmlns:a16="http://schemas.microsoft.com/office/drawing/2014/main" id="{DDAF1D36-EB81-4533-B25D-562788F1BBC6}"/>
              </a:ext>
            </a:extLst>
          </p:cNvPr>
          <p:cNvPicPr>
            <a:picLocks noChangeAspect="1"/>
          </p:cNvPicPr>
          <p:nvPr/>
        </p:nvPicPr>
        <p:blipFill>
          <a:blip r:embed="rId10" cstate="print">
            <a:clrChange>
              <a:clrFrom>
                <a:srgbClr val="FFFFFF"/>
              </a:clrFrom>
              <a:clrTo>
                <a:srgbClr val="FFFFFF">
                  <a:alpha val="0"/>
                </a:srgbClr>
              </a:clrTo>
            </a:clrChange>
          </a:blip>
          <a:stretch>
            <a:fillRect/>
          </a:stretch>
        </p:blipFill>
        <p:spPr>
          <a:xfrm>
            <a:off x="7969827" y="6341492"/>
            <a:ext cx="1081806" cy="415772"/>
          </a:xfrm>
          <a:prstGeom prst="rect">
            <a:avLst/>
          </a:prstGeom>
        </p:spPr>
      </p:pic>
    </p:spTree>
    <p:extLst>
      <p:ext uri="{BB962C8B-B14F-4D97-AF65-F5344CB8AC3E}">
        <p14:creationId xmlns:p14="http://schemas.microsoft.com/office/powerpoint/2010/main" val="389676860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3184" y="437737"/>
            <a:ext cx="7886700" cy="1325563"/>
          </a:xfrm>
        </p:spPr>
        <p:txBody>
          <a:bodyPr>
            <a:normAutofit fontScale="90000"/>
          </a:bodyPr>
          <a:lstStyle/>
          <a:p>
            <a:r>
              <a:rPr lang="de-DE" b="1" dirty="0"/>
              <a:t>regionale Projekte direkt finanziell unterstützen</a:t>
            </a:r>
            <a:br>
              <a:rPr lang="de-DE" b="1" dirty="0"/>
            </a:br>
            <a:r>
              <a:rPr lang="de-DE" sz="2700" b="1" dirty="0"/>
              <a:t>über den CO</a:t>
            </a:r>
            <a:r>
              <a:rPr lang="de-DE" sz="2700" b="1" baseline="-25000" dirty="0"/>
              <a:t>2</a:t>
            </a:r>
            <a:r>
              <a:rPr lang="de-DE" sz="2700" b="1" dirty="0"/>
              <a:t>-Kompensationsfonds</a:t>
            </a:r>
            <a:br>
              <a:rPr lang="de-DE" b="1" dirty="0"/>
            </a:br>
            <a:endParaRPr lang="de-DE" sz="2400" dirty="0"/>
          </a:p>
        </p:txBody>
      </p:sp>
      <p:sp>
        <p:nvSpPr>
          <p:cNvPr id="3" name="Inhaltsplatzhalter 2"/>
          <p:cNvSpPr>
            <a:spLocks noGrp="1"/>
          </p:cNvSpPr>
          <p:nvPr>
            <p:ph idx="1"/>
          </p:nvPr>
        </p:nvSpPr>
        <p:spPr>
          <a:xfrm>
            <a:off x="628650" y="1466892"/>
            <a:ext cx="8515350" cy="4483011"/>
          </a:xfrm>
        </p:spPr>
        <p:txBody>
          <a:bodyPr>
            <a:noAutofit/>
          </a:bodyPr>
          <a:lstStyle/>
          <a:p>
            <a:endParaRPr lang="de-DE" sz="2000" dirty="0">
              <a:solidFill>
                <a:schemeClr val="bg1">
                  <a:lumMod val="50000"/>
                </a:schemeClr>
              </a:solidFill>
            </a:endParaRPr>
          </a:p>
          <a:p>
            <a:pPr marL="342900" indent="-342900">
              <a:buFont typeface="Arial" panose="020B0604020202020204" pitchFamily="34" charset="0"/>
              <a:buChar char="•"/>
            </a:pPr>
            <a:r>
              <a:rPr lang="de-DE" sz="2000" b="1" dirty="0"/>
              <a:t>Kommunen, Unternehmen sowie Privatpersonen </a:t>
            </a:r>
            <a:r>
              <a:rPr lang="de-DE" sz="2000" dirty="0"/>
              <a:t>können nicht vermeidbare Treibhausgasemissionen rechnerisch ausgleichen</a:t>
            </a:r>
          </a:p>
          <a:p>
            <a:pPr marL="342900" indent="-342900">
              <a:buFont typeface="Arial" panose="020B0604020202020204" pitchFamily="34" charset="0"/>
              <a:buChar char="•"/>
            </a:pPr>
            <a:endParaRPr lang="de-DE" sz="2000" dirty="0"/>
          </a:p>
          <a:p>
            <a:pPr marL="342900" indent="-342900">
              <a:buFont typeface="Arial" panose="020B0604020202020204" pitchFamily="34" charset="0"/>
              <a:buChar char="•"/>
            </a:pPr>
            <a:r>
              <a:rPr lang="de-DE" sz="2000" b="1" dirty="0"/>
              <a:t>Kompensation oder Klimaspende </a:t>
            </a:r>
            <a:r>
              <a:rPr lang="de-DE" sz="2000" dirty="0"/>
              <a:t>möglich</a:t>
            </a:r>
          </a:p>
          <a:p>
            <a:pPr marL="342900" indent="-342900">
              <a:buFont typeface="Arial" panose="020B0604020202020204" pitchFamily="34" charset="0"/>
              <a:buChar char="•"/>
            </a:pPr>
            <a:endParaRPr lang="de-DE" sz="2000" dirty="0"/>
          </a:p>
          <a:p>
            <a:pPr marL="342900" indent="-342900">
              <a:buFont typeface="Arial" panose="020B0604020202020204" pitchFamily="34" charset="0"/>
              <a:buChar char="•"/>
            </a:pPr>
            <a:r>
              <a:rPr lang="de-DE" sz="2000" dirty="0"/>
              <a:t>Unterstützung von </a:t>
            </a:r>
            <a:r>
              <a:rPr lang="de-DE" sz="2000" b="1" dirty="0"/>
              <a:t>regionalen Projekten </a:t>
            </a:r>
            <a:r>
              <a:rPr lang="de-DE" sz="2000" dirty="0"/>
              <a:t>mit den Zielen </a:t>
            </a:r>
            <a:r>
              <a:rPr lang="de-DE" sz="2000" b="1" dirty="0"/>
              <a:t>Emissionen vermeiden / natürliche Senken </a:t>
            </a:r>
            <a:r>
              <a:rPr lang="de-DE" sz="2000" dirty="0"/>
              <a:t>aufbauen</a:t>
            </a:r>
          </a:p>
          <a:p>
            <a:endParaRPr lang="de-DE" dirty="0"/>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2366" y="4657343"/>
            <a:ext cx="3065931" cy="2200657"/>
          </a:xfrm>
          <a:prstGeom prst="rect">
            <a:avLst/>
          </a:prstGeom>
        </p:spPr>
      </p:pic>
      <p:pic>
        <p:nvPicPr>
          <p:cNvPr id="5" name="Grafik 4">
            <a:extLst>
              <a:ext uri="{FF2B5EF4-FFF2-40B4-BE49-F238E27FC236}">
                <a16:creationId xmlns:a16="http://schemas.microsoft.com/office/drawing/2014/main" id="{7108B46F-9CA3-4B9F-8F94-77E2413FBA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9421" y="-1169114"/>
            <a:ext cx="3258000" cy="2604703"/>
          </a:xfrm>
          <a:prstGeom prst="rect">
            <a:avLst/>
          </a:prstGeom>
        </p:spPr>
      </p:pic>
      <p:pic>
        <p:nvPicPr>
          <p:cNvPr id="7" name="Grafik 6">
            <a:extLst>
              <a:ext uri="{FF2B5EF4-FFF2-40B4-BE49-F238E27FC236}">
                <a16:creationId xmlns:a16="http://schemas.microsoft.com/office/drawing/2014/main" id="{710B88DC-3F42-41F9-B9C1-FCE47D8A9F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4000" y="108000"/>
            <a:ext cx="1712070" cy="648000"/>
          </a:xfrm>
          <a:prstGeom prst="rect">
            <a:avLst/>
          </a:prstGeom>
        </p:spPr>
      </p:pic>
      <p:pic>
        <p:nvPicPr>
          <p:cNvPr id="8" name="Grafik 7">
            <a:extLst>
              <a:ext uri="{FF2B5EF4-FFF2-40B4-BE49-F238E27FC236}">
                <a16:creationId xmlns:a16="http://schemas.microsoft.com/office/drawing/2014/main" id="{7FFF9A4D-0608-43C0-8928-A2D92E09F20E}"/>
              </a:ext>
            </a:extLst>
          </p:cNvPr>
          <p:cNvPicPr>
            <a:picLocks noChangeAspect="1"/>
          </p:cNvPicPr>
          <p:nvPr/>
        </p:nvPicPr>
        <p:blipFill>
          <a:blip r:embed="rId6" cstate="print">
            <a:clrChange>
              <a:clrFrom>
                <a:srgbClr val="FFFFFF"/>
              </a:clrFrom>
              <a:clrTo>
                <a:srgbClr val="FFFFFF">
                  <a:alpha val="0"/>
                </a:srgbClr>
              </a:clrTo>
            </a:clrChange>
          </a:blip>
          <a:stretch>
            <a:fillRect/>
          </a:stretch>
        </p:blipFill>
        <p:spPr>
          <a:xfrm>
            <a:off x="7969827" y="6341492"/>
            <a:ext cx="1081806" cy="415772"/>
          </a:xfrm>
          <a:prstGeom prst="rect">
            <a:avLst/>
          </a:prstGeom>
        </p:spPr>
      </p:pic>
    </p:spTree>
    <p:extLst>
      <p:ext uri="{BB962C8B-B14F-4D97-AF65-F5344CB8AC3E}">
        <p14:creationId xmlns:p14="http://schemas.microsoft.com/office/powerpoint/2010/main" val="592697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9181" y="239467"/>
            <a:ext cx="6158686" cy="1325563"/>
          </a:xfrm>
        </p:spPr>
        <p:txBody>
          <a:bodyPr>
            <a:noAutofit/>
          </a:bodyPr>
          <a:lstStyle/>
          <a:p>
            <a:r>
              <a:rPr lang="de-DE" b="1" dirty="0"/>
              <a:t>Crowdfunding für regionale Projekte</a:t>
            </a:r>
            <a:br>
              <a:rPr lang="de-DE" b="1" dirty="0"/>
            </a:br>
            <a:r>
              <a:rPr lang="de-DE" sz="2400" b="1" dirty="0"/>
              <a:t>Beispiel LK München</a:t>
            </a:r>
            <a:endParaRPr lang="de-DE" sz="2800" b="1" dirty="0"/>
          </a:p>
        </p:txBody>
      </p:sp>
      <p:pic>
        <p:nvPicPr>
          <p:cNvPr id="5" name="Grafik 4"/>
          <p:cNvPicPr>
            <a:picLocks noChangeAspect="1"/>
          </p:cNvPicPr>
          <p:nvPr/>
        </p:nvPicPr>
        <p:blipFill rotWithShape="1">
          <a:blip r:embed="rId2"/>
          <a:srcRect l="4541" t="6524" r="784" b="12137"/>
          <a:stretch/>
        </p:blipFill>
        <p:spPr>
          <a:xfrm>
            <a:off x="479181" y="1565030"/>
            <a:ext cx="7046380" cy="5150409"/>
          </a:xfrm>
          <a:prstGeom prst="rect">
            <a:avLst/>
          </a:prstGeom>
        </p:spPr>
      </p:pic>
      <p:pic>
        <p:nvPicPr>
          <p:cNvPr id="4" name="Grafik 3">
            <a:extLst>
              <a:ext uri="{FF2B5EF4-FFF2-40B4-BE49-F238E27FC236}">
                <a16:creationId xmlns:a16="http://schemas.microsoft.com/office/drawing/2014/main" id="{1818A30D-992E-4BF8-B3F1-4470A09743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9421" y="-1169114"/>
            <a:ext cx="3258000" cy="2604703"/>
          </a:xfrm>
          <a:prstGeom prst="rect">
            <a:avLst/>
          </a:prstGeom>
        </p:spPr>
      </p:pic>
      <p:pic>
        <p:nvPicPr>
          <p:cNvPr id="6" name="Grafik 5">
            <a:extLst>
              <a:ext uri="{FF2B5EF4-FFF2-40B4-BE49-F238E27FC236}">
                <a16:creationId xmlns:a16="http://schemas.microsoft.com/office/drawing/2014/main" id="{A2F8011A-FF65-4499-A764-DDE766BF91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4000" y="108000"/>
            <a:ext cx="1712070" cy="648000"/>
          </a:xfrm>
          <a:prstGeom prst="rect">
            <a:avLst/>
          </a:prstGeom>
        </p:spPr>
      </p:pic>
      <p:pic>
        <p:nvPicPr>
          <p:cNvPr id="7" name="Grafik 6">
            <a:extLst>
              <a:ext uri="{FF2B5EF4-FFF2-40B4-BE49-F238E27FC236}">
                <a16:creationId xmlns:a16="http://schemas.microsoft.com/office/drawing/2014/main" id="{C52D2295-A15E-4C03-B747-F98C1B060A4E}"/>
              </a:ext>
            </a:extLst>
          </p:cNvPr>
          <p:cNvPicPr>
            <a:picLocks noChangeAspect="1"/>
          </p:cNvPicPr>
          <p:nvPr/>
        </p:nvPicPr>
        <p:blipFill>
          <a:blip r:embed="rId5" cstate="print">
            <a:clrChange>
              <a:clrFrom>
                <a:srgbClr val="FFFFFF"/>
              </a:clrFrom>
              <a:clrTo>
                <a:srgbClr val="FFFFFF">
                  <a:alpha val="0"/>
                </a:srgbClr>
              </a:clrTo>
            </a:clrChange>
          </a:blip>
          <a:stretch>
            <a:fillRect/>
          </a:stretch>
        </p:blipFill>
        <p:spPr>
          <a:xfrm>
            <a:off x="7969827" y="6341492"/>
            <a:ext cx="1081806" cy="415772"/>
          </a:xfrm>
          <a:prstGeom prst="rect">
            <a:avLst/>
          </a:prstGeom>
        </p:spPr>
      </p:pic>
    </p:spTree>
    <p:extLst>
      <p:ext uri="{BB962C8B-B14F-4D97-AF65-F5344CB8AC3E}">
        <p14:creationId xmlns:p14="http://schemas.microsoft.com/office/powerpoint/2010/main" val="3091444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Grafik 108"/>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25975" y="-6628"/>
            <a:ext cx="9507623" cy="6864628"/>
          </a:xfrm>
          <a:prstGeom prst="rect">
            <a:avLst/>
          </a:prstGeom>
        </p:spPr>
      </p:pic>
      <p:cxnSp>
        <p:nvCxnSpPr>
          <p:cNvPr id="105" name="Gerade Verbindung 102"/>
          <p:cNvCxnSpPr/>
          <p:nvPr/>
        </p:nvCxnSpPr>
        <p:spPr>
          <a:xfrm>
            <a:off x="6368382" y="3047380"/>
            <a:ext cx="0" cy="66107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Gerade Verbindung 102"/>
          <p:cNvCxnSpPr/>
          <p:nvPr/>
        </p:nvCxnSpPr>
        <p:spPr>
          <a:xfrm>
            <a:off x="6898019" y="2249732"/>
            <a:ext cx="4697" cy="146841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Gerade Verbindung 102"/>
          <p:cNvCxnSpPr/>
          <p:nvPr/>
        </p:nvCxnSpPr>
        <p:spPr>
          <a:xfrm>
            <a:off x="4495560" y="2213735"/>
            <a:ext cx="4697" cy="146841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Gerade Verbindung 97"/>
          <p:cNvCxnSpPr/>
          <p:nvPr/>
        </p:nvCxnSpPr>
        <p:spPr>
          <a:xfrm>
            <a:off x="4673261" y="3416323"/>
            <a:ext cx="0" cy="2598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Abgerundetes Rechteck 100"/>
          <p:cNvSpPr/>
          <p:nvPr/>
        </p:nvSpPr>
        <p:spPr>
          <a:xfrm>
            <a:off x="4844339" y="2588684"/>
            <a:ext cx="631599" cy="319038"/>
          </a:xfrm>
          <a:prstGeom prst="round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4288" tIns="32144" rIns="64288" bIns="32144" rtlCol="0" anchor="ctr"/>
          <a:lstStyle/>
          <a:p>
            <a:pPr algn="ctr"/>
            <a:r>
              <a:rPr lang="de-DE" sz="1000" b="1" dirty="0">
                <a:solidFill>
                  <a:schemeClr val="tx1"/>
                </a:solidFill>
                <a:latin typeface="Verdana" panose="020B0604030504040204" pitchFamily="34" charset="0"/>
                <a:ea typeface="Verdana" panose="020B0604030504040204" pitchFamily="34" charset="0"/>
                <a:cs typeface="Verdana" panose="020B0604030504040204" pitchFamily="34" charset="0"/>
              </a:rPr>
              <a:t>IKSK</a:t>
            </a:r>
          </a:p>
        </p:txBody>
      </p:sp>
      <p:cxnSp>
        <p:nvCxnSpPr>
          <p:cNvPr id="107" name="Gerade Verbindung 106"/>
          <p:cNvCxnSpPr/>
          <p:nvPr/>
        </p:nvCxnSpPr>
        <p:spPr>
          <a:xfrm>
            <a:off x="5522199" y="3721535"/>
            <a:ext cx="0" cy="5063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Gerade Verbindung 102"/>
          <p:cNvCxnSpPr/>
          <p:nvPr/>
        </p:nvCxnSpPr>
        <p:spPr>
          <a:xfrm>
            <a:off x="4217586" y="2741578"/>
            <a:ext cx="0" cy="96787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Gerade Verbindung 94"/>
          <p:cNvCxnSpPr/>
          <p:nvPr/>
        </p:nvCxnSpPr>
        <p:spPr>
          <a:xfrm>
            <a:off x="3356865" y="3226478"/>
            <a:ext cx="0" cy="5063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Gerade Verbindung 82"/>
          <p:cNvCxnSpPr/>
          <p:nvPr/>
        </p:nvCxnSpPr>
        <p:spPr>
          <a:xfrm>
            <a:off x="1788335" y="3205611"/>
            <a:ext cx="0" cy="5063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idx="4294967295"/>
          </p:nvPr>
        </p:nvSpPr>
        <p:spPr>
          <a:xfrm>
            <a:off x="117603" y="1"/>
            <a:ext cx="9144000" cy="1470025"/>
          </a:xfrm>
        </p:spPr>
        <p:txBody>
          <a:bodyPr>
            <a:normAutofit/>
          </a:bodyPr>
          <a:lstStyle/>
          <a:p>
            <a:r>
              <a:rPr lang="de-DE" sz="2800" dirty="0">
                <a:solidFill>
                  <a:srgbClr val="F77910"/>
                </a:solidFill>
              </a:rPr>
              <a:t>Unser Weg…1999 …2021……….. …2050 </a:t>
            </a:r>
          </a:p>
        </p:txBody>
      </p:sp>
      <p:grpSp>
        <p:nvGrpSpPr>
          <p:cNvPr id="3" name="Gruppieren 6"/>
          <p:cNvGrpSpPr/>
          <p:nvPr/>
        </p:nvGrpSpPr>
        <p:grpSpPr>
          <a:xfrm>
            <a:off x="-473681" y="3458764"/>
            <a:ext cx="9909221" cy="822285"/>
            <a:chOff x="221011" y="3429000"/>
            <a:chExt cx="8830883" cy="822285"/>
          </a:xfrm>
        </p:grpSpPr>
        <p:cxnSp>
          <p:nvCxnSpPr>
            <p:cNvPr id="8" name="Gerade Verbindung mit Pfeil 7"/>
            <p:cNvCxnSpPr/>
            <p:nvPr/>
          </p:nvCxnSpPr>
          <p:spPr>
            <a:xfrm>
              <a:off x="221011" y="3678294"/>
              <a:ext cx="8568952" cy="0"/>
            </a:xfrm>
            <a:prstGeom prst="straightConnector1">
              <a:avLst/>
            </a:prstGeom>
            <a:ln w="571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9" name="Gerade Verbindung 8"/>
            <p:cNvCxnSpPr/>
            <p:nvPr/>
          </p:nvCxnSpPr>
          <p:spPr>
            <a:xfrm>
              <a:off x="530878" y="3429000"/>
              <a:ext cx="0" cy="50405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Gerade Verbindung 9"/>
            <p:cNvCxnSpPr/>
            <p:nvPr/>
          </p:nvCxnSpPr>
          <p:spPr>
            <a:xfrm>
              <a:off x="795064" y="3429000"/>
              <a:ext cx="0" cy="50405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Gerade Verbindung 10"/>
            <p:cNvCxnSpPr/>
            <p:nvPr/>
          </p:nvCxnSpPr>
          <p:spPr>
            <a:xfrm>
              <a:off x="1561600" y="3429000"/>
              <a:ext cx="0" cy="50405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Gerade Verbindung 11"/>
            <p:cNvCxnSpPr/>
            <p:nvPr/>
          </p:nvCxnSpPr>
          <p:spPr>
            <a:xfrm>
              <a:off x="2583648" y="3429000"/>
              <a:ext cx="0" cy="50405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Gerade Verbindung 12"/>
            <p:cNvCxnSpPr/>
            <p:nvPr/>
          </p:nvCxnSpPr>
          <p:spPr>
            <a:xfrm>
              <a:off x="3861208" y="3429000"/>
              <a:ext cx="0" cy="50405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Gerade Verbindung 13"/>
            <p:cNvCxnSpPr/>
            <p:nvPr/>
          </p:nvCxnSpPr>
          <p:spPr>
            <a:xfrm>
              <a:off x="1050576" y="3429000"/>
              <a:ext cx="0" cy="50405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Gerade Verbindung 14"/>
            <p:cNvCxnSpPr/>
            <p:nvPr/>
          </p:nvCxnSpPr>
          <p:spPr>
            <a:xfrm>
              <a:off x="1817112" y="3429000"/>
              <a:ext cx="0" cy="50405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Gerade Verbindung 15"/>
            <p:cNvCxnSpPr/>
            <p:nvPr/>
          </p:nvCxnSpPr>
          <p:spPr>
            <a:xfrm>
              <a:off x="2839160" y="3429000"/>
              <a:ext cx="0" cy="50405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Gerade Verbindung 16"/>
            <p:cNvCxnSpPr/>
            <p:nvPr/>
          </p:nvCxnSpPr>
          <p:spPr>
            <a:xfrm>
              <a:off x="4116720" y="3429000"/>
              <a:ext cx="0" cy="50405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Gerade Verbindung 17"/>
            <p:cNvCxnSpPr/>
            <p:nvPr/>
          </p:nvCxnSpPr>
          <p:spPr>
            <a:xfrm>
              <a:off x="5394280" y="3429000"/>
              <a:ext cx="0" cy="50405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Gerade Verbindung 18"/>
            <p:cNvCxnSpPr/>
            <p:nvPr/>
          </p:nvCxnSpPr>
          <p:spPr>
            <a:xfrm>
              <a:off x="2072624" y="3429000"/>
              <a:ext cx="0" cy="50405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Gerade Verbindung 19"/>
            <p:cNvCxnSpPr/>
            <p:nvPr/>
          </p:nvCxnSpPr>
          <p:spPr>
            <a:xfrm>
              <a:off x="3094672" y="3429000"/>
              <a:ext cx="0" cy="50405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Gerade Verbindung 20"/>
            <p:cNvCxnSpPr/>
            <p:nvPr/>
          </p:nvCxnSpPr>
          <p:spPr>
            <a:xfrm>
              <a:off x="4372232" y="3429000"/>
              <a:ext cx="0" cy="50405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a:xfrm>
              <a:off x="5649792" y="3429000"/>
              <a:ext cx="0" cy="50405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Gerade Verbindung 22"/>
            <p:cNvCxnSpPr/>
            <p:nvPr/>
          </p:nvCxnSpPr>
          <p:spPr>
            <a:xfrm>
              <a:off x="6927352" y="3429000"/>
              <a:ext cx="0" cy="50405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Gerade Verbindung 23"/>
            <p:cNvCxnSpPr/>
            <p:nvPr/>
          </p:nvCxnSpPr>
          <p:spPr>
            <a:xfrm>
              <a:off x="3350184" y="3429000"/>
              <a:ext cx="0" cy="50405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Gerade Verbindung 24"/>
            <p:cNvCxnSpPr/>
            <p:nvPr/>
          </p:nvCxnSpPr>
          <p:spPr>
            <a:xfrm>
              <a:off x="4627744" y="3429000"/>
              <a:ext cx="0" cy="50405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Gerade Verbindung 25"/>
            <p:cNvCxnSpPr/>
            <p:nvPr/>
          </p:nvCxnSpPr>
          <p:spPr>
            <a:xfrm>
              <a:off x="5905304" y="3429000"/>
              <a:ext cx="0" cy="50405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Gerade Verbindung 26"/>
            <p:cNvCxnSpPr/>
            <p:nvPr/>
          </p:nvCxnSpPr>
          <p:spPr>
            <a:xfrm>
              <a:off x="7182864" y="3429000"/>
              <a:ext cx="0" cy="50405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Gerade Verbindung 27"/>
            <p:cNvCxnSpPr/>
            <p:nvPr/>
          </p:nvCxnSpPr>
          <p:spPr>
            <a:xfrm>
              <a:off x="8460432" y="3429000"/>
              <a:ext cx="0" cy="50405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Gerade Verbindung 28"/>
            <p:cNvCxnSpPr/>
            <p:nvPr/>
          </p:nvCxnSpPr>
          <p:spPr>
            <a:xfrm>
              <a:off x="4883256" y="3429000"/>
              <a:ext cx="0" cy="50405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Gerade Verbindung 29"/>
            <p:cNvCxnSpPr/>
            <p:nvPr/>
          </p:nvCxnSpPr>
          <p:spPr>
            <a:xfrm>
              <a:off x="6160816" y="3429000"/>
              <a:ext cx="0" cy="50405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Gerade Verbindung 30"/>
            <p:cNvCxnSpPr/>
            <p:nvPr/>
          </p:nvCxnSpPr>
          <p:spPr>
            <a:xfrm>
              <a:off x="7438376" y="3429000"/>
              <a:ext cx="0" cy="50405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Gerade Verbindung 31"/>
            <p:cNvCxnSpPr/>
            <p:nvPr/>
          </p:nvCxnSpPr>
          <p:spPr>
            <a:xfrm>
              <a:off x="6416328" y="3429000"/>
              <a:ext cx="0" cy="50405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Gerade Verbindung 32"/>
            <p:cNvCxnSpPr/>
            <p:nvPr/>
          </p:nvCxnSpPr>
          <p:spPr>
            <a:xfrm>
              <a:off x="7693888" y="3429000"/>
              <a:ext cx="0" cy="50405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Gerade Verbindung 33"/>
            <p:cNvCxnSpPr/>
            <p:nvPr/>
          </p:nvCxnSpPr>
          <p:spPr>
            <a:xfrm>
              <a:off x="7949400" y="3429000"/>
              <a:ext cx="0" cy="50405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Gerade Verbindung 34"/>
            <p:cNvCxnSpPr/>
            <p:nvPr/>
          </p:nvCxnSpPr>
          <p:spPr>
            <a:xfrm>
              <a:off x="1306088" y="3429000"/>
              <a:ext cx="0" cy="50405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Gerade Verbindung 35"/>
            <p:cNvCxnSpPr/>
            <p:nvPr/>
          </p:nvCxnSpPr>
          <p:spPr>
            <a:xfrm>
              <a:off x="2328136" y="3429000"/>
              <a:ext cx="0" cy="50405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Gerade Verbindung 36"/>
            <p:cNvCxnSpPr/>
            <p:nvPr/>
          </p:nvCxnSpPr>
          <p:spPr>
            <a:xfrm>
              <a:off x="3605696" y="3429000"/>
              <a:ext cx="0" cy="50405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Gerade Verbindung 37"/>
            <p:cNvCxnSpPr/>
            <p:nvPr/>
          </p:nvCxnSpPr>
          <p:spPr>
            <a:xfrm>
              <a:off x="5138768" y="3429000"/>
              <a:ext cx="0" cy="50405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Gerade Verbindung 38"/>
            <p:cNvCxnSpPr/>
            <p:nvPr/>
          </p:nvCxnSpPr>
          <p:spPr>
            <a:xfrm>
              <a:off x="6671840" y="3429000"/>
              <a:ext cx="0" cy="50405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Gerade Verbindung 39"/>
            <p:cNvCxnSpPr/>
            <p:nvPr/>
          </p:nvCxnSpPr>
          <p:spPr>
            <a:xfrm>
              <a:off x="8204912" y="3429000"/>
              <a:ext cx="0" cy="50405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3" name="Textfeld 42"/>
            <p:cNvSpPr txBox="1"/>
            <p:nvPr/>
          </p:nvSpPr>
          <p:spPr>
            <a:xfrm>
              <a:off x="2012905" y="4005064"/>
              <a:ext cx="648072" cy="246221"/>
            </a:xfrm>
            <a:prstGeom prst="rect">
              <a:avLst/>
            </a:prstGeom>
            <a:noFill/>
            <a:ln>
              <a:solidFill>
                <a:schemeClr val="accent2"/>
              </a:solidFill>
            </a:ln>
          </p:spPr>
          <p:txBody>
            <a:bodyPr wrap="square" rtlCol="0">
              <a:spAutoFit/>
            </a:bodyPr>
            <a:lstStyle/>
            <a:p>
              <a:r>
                <a:rPr lang="de-DE" sz="1000" b="1" dirty="0">
                  <a:latin typeface="Verdana" panose="020B0604030504040204" pitchFamily="34" charset="0"/>
                  <a:ea typeface="Verdana" panose="020B0604030504040204" pitchFamily="34" charset="0"/>
                  <a:cs typeface="Verdana" panose="020B0604030504040204" pitchFamily="34" charset="0"/>
                </a:rPr>
                <a:t>2000</a:t>
              </a:r>
            </a:p>
          </p:txBody>
        </p:sp>
        <p:sp>
          <p:nvSpPr>
            <p:cNvPr id="44" name="Textfeld 43"/>
            <p:cNvSpPr txBox="1"/>
            <p:nvPr/>
          </p:nvSpPr>
          <p:spPr>
            <a:xfrm>
              <a:off x="1244805" y="4005064"/>
              <a:ext cx="648072" cy="246221"/>
            </a:xfrm>
            <a:prstGeom prst="rect">
              <a:avLst/>
            </a:prstGeom>
            <a:noFill/>
            <a:ln>
              <a:solidFill>
                <a:schemeClr val="accent2"/>
              </a:solidFill>
            </a:ln>
          </p:spPr>
          <p:txBody>
            <a:bodyPr wrap="square" rtlCol="0">
              <a:spAutoFit/>
            </a:bodyPr>
            <a:lstStyle/>
            <a:p>
              <a:r>
                <a:rPr lang="de-DE" sz="1000" b="1" dirty="0">
                  <a:latin typeface="Verdana" panose="020B0604030504040204" pitchFamily="34" charset="0"/>
                  <a:ea typeface="Verdana" panose="020B0604030504040204" pitchFamily="34" charset="0"/>
                  <a:cs typeface="Verdana" panose="020B0604030504040204" pitchFamily="34" charset="0"/>
                </a:rPr>
                <a:t>  1997</a:t>
              </a:r>
            </a:p>
          </p:txBody>
        </p:sp>
        <p:sp>
          <p:nvSpPr>
            <p:cNvPr id="45" name="Textfeld 44"/>
            <p:cNvSpPr txBox="1"/>
            <p:nvPr/>
          </p:nvSpPr>
          <p:spPr>
            <a:xfrm>
              <a:off x="8115790" y="3951517"/>
              <a:ext cx="936104" cy="276999"/>
            </a:xfrm>
            <a:prstGeom prst="rect">
              <a:avLst/>
            </a:prstGeom>
            <a:noFill/>
            <a:ln>
              <a:solidFill>
                <a:schemeClr val="accent2"/>
              </a:solidFill>
            </a:ln>
          </p:spPr>
          <p:txBody>
            <a:bodyPr wrap="square" rtlCol="0">
              <a:spAutoFit/>
            </a:bodyPr>
            <a:lstStyle/>
            <a:p>
              <a:r>
                <a:rPr lang="de-DE" sz="1200" b="1" dirty="0">
                  <a:latin typeface="Verdana" panose="020B0604030504040204" pitchFamily="34" charset="0"/>
                  <a:ea typeface="Verdana" panose="020B0604030504040204" pitchFamily="34" charset="0"/>
                  <a:cs typeface="Verdana" panose="020B0604030504040204" pitchFamily="34" charset="0"/>
                </a:rPr>
                <a:t>...2050</a:t>
              </a:r>
            </a:p>
          </p:txBody>
        </p:sp>
        <p:sp>
          <p:nvSpPr>
            <p:cNvPr id="46" name="Textfeld 45"/>
            <p:cNvSpPr txBox="1"/>
            <p:nvPr/>
          </p:nvSpPr>
          <p:spPr>
            <a:xfrm>
              <a:off x="4566079" y="4005060"/>
              <a:ext cx="648072" cy="246221"/>
            </a:xfrm>
            <a:prstGeom prst="rect">
              <a:avLst/>
            </a:prstGeom>
            <a:noFill/>
            <a:ln>
              <a:solidFill>
                <a:schemeClr val="accent2"/>
              </a:solidFill>
            </a:ln>
          </p:spPr>
          <p:txBody>
            <a:bodyPr wrap="square" rtlCol="0">
              <a:spAutoFit/>
            </a:bodyPr>
            <a:lstStyle/>
            <a:p>
              <a:r>
                <a:rPr lang="de-DE" sz="1000" b="1" dirty="0">
                  <a:latin typeface="Verdana" panose="020B0604030504040204" pitchFamily="34" charset="0"/>
                  <a:ea typeface="Verdana" panose="020B0604030504040204" pitchFamily="34" charset="0"/>
                  <a:cs typeface="Verdana" panose="020B0604030504040204" pitchFamily="34" charset="0"/>
                </a:rPr>
                <a:t>2010</a:t>
              </a:r>
            </a:p>
          </p:txBody>
        </p:sp>
        <p:sp>
          <p:nvSpPr>
            <p:cNvPr id="47" name="Textfeld 46"/>
            <p:cNvSpPr txBox="1"/>
            <p:nvPr/>
          </p:nvSpPr>
          <p:spPr>
            <a:xfrm>
              <a:off x="3289490" y="4005060"/>
              <a:ext cx="648072" cy="246221"/>
            </a:xfrm>
            <a:prstGeom prst="rect">
              <a:avLst/>
            </a:prstGeom>
            <a:noFill/>
            <a:ln>
              <a:solidFill>
                <a:schemeClr val="accent2"/>
              </a:solidFill>
            </a:ln>
          </p:spPr>
          <p:txBody>
            <a:bodyPr wrap="square" rtlCol="0">
              <a:spAutoFit/>
            </a:bodyPr>
            <a:lstStyle/>
            <a:p>
              <a:r>
                <a:rPr lang="de-DE" sz="1000" b="1" dirty="0">
                  <a:latin typeface="Verdana" panose="020B0604030504040204" pitchFamily="34" charset="0"/>
                  <a:ea typeface="Verdana" panose="020B0604030504040204" pitchFamily="34" charset="0"/>
                  <a:cs typeface="Verdana" panose="020B0604030504040204" pitchFamily="34" charset="0"/>
                </a:rPr>
                <a:t>2005</a:t>
              </a:r>
            </a:p>
          </p:txBody>
        </p:sp>
      </p:grpSp>
      <p:sp>
        <p:nvSpPr>
          <p:cNvPr id="48" name="Textfeld 47"/>
          <p:cNvSpPr txBox="1"/>
          <p:nvPr/>
        </p:nvSpPr>
        <p:spPr>
          <a:xfrm>
            <a:off x="5869286" y="4005066"/>
            <a:ext cx="648072" cy="246221"/>
          </a:xfrm>
          <a:prstGeom prst="rect">
            <a:avLst/>
          </a:prstGeom>
          <a:noFill/>
          <a:ln>
            <a:solidFill>
              <a:schemeClr val="accent2"/>
            </a:solidFill>
          </a:ln>
        </p:spPr>
        <p:txBody>
          <a:bodyPr wrap="square" lIns="91430" tIns="45716" rIns="91430" bIns="45716" rtlCol="0">
            <a:spAutoFit/>
          </a:bodyPr>
          <a:lstStyle/>
          <a:p>
            <a:r>
              <a:rPr lang="de-DE" sz="1000" b="1" dirty="0">
                <a:latin typeface="Verdana" panose="020B0604030504040204" pitchFamily="34" charset="0"/>
                <a:ea typeface="Verdana" panose="020B0604030504040204" pitchFamily="34" charset="0"/>
                <a:cs typeface="Verdana" panose="020B0604030504040204" pitchFamily="34" charset="0"/>
              </a:rPr>
              <a:t>2015</a:t>
            </a:r>
          </a:p>
        </p:txBody>
      </p:sp>
      <p:sp>
        <p:nvSpPr>
          <p:cNvPr id="49" name="Textfeld 48"/>
          <p:cNvSpPr txBox="1"/>
          <p:nvPr/>
        </p:nvSpPr>
        <p:spPr>
          <a:xfrm>
            <a:off x="7299393" y="4005066"/>
            <a:ext cx="648072" cy="246221"/>
          </a:xfrm>
          <a:prstGeom prst="rect">
            <a:avLst/>
          </a:prstGeom>
          <a:noFill/>
          <a:ln>
            <a:solidFill>
              <a:schemeClr val="accent2"/>
            </a:solidFill>
          </a:ln>
        </p:spPr>
        <p:txBody>
          <a:bodyPr wrap="square" lIns="91430" tIns="45716" rIns="91430" bIns="45716" rtlCol="0">
            <a:spAutoFit/>
          </a:bodyPr>
          <a:lstStyle/>
          <a:p>
            <a:r>
              <a:rPr lang="de-DE" sz="1000" b="1" dirty="0">
                <a:latin typeface="Verdana" panose="020B0604030504040204" pitchFamily="34" charset="0"/>
                <a:ea typeface="Verdana" panose="020B0604030504040204" pitchFamily="34" charset="0"/>
                <a:cs typeface="Verdana" panose="020B0604030504040204" pitchFamily="34" charset="0"/>
              </a:rPr>
              <a:t>2020</a:t>
            </a:r>
          </a:p>
        </p:txBody>
      </p:sp>
      <p:sp>
        <p:nvSpPr>
          <p:cNvPr id="63" name="Flussdiagramm: Oder 62"/>
          <p:cNvSpPr/>
          <p:nvPr/>
        </p:nvSpPr>
        <p:spPr>
          <a:xfrm>
            <a:off x="962761" y="3581481"/>
            <a:ext cx="253153" cy="253153"/>
          </a:xfrm>
          <a:prstGeom prst="flowChar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64288" tIns="32144" rIns="64288" bIns="32144" rtlCol="0" anchor="ctr"/>
          <a:lstStyle/>
          <a:p>
            <a:pPr algn="ctr"/>
            <a:endParaRPr lang="de-DE"/>
          </a:p>
        </p:txBody>
      </p:sp>
      <p:sp>
        <p:nvSpPr>
          <p:cNvPr id="69" name="Flussdiagramm: Oder 68"/>
          <p:cNvSpPr/>
          <p:nvPr/>
        </p:nvSpPr>
        <p:spPr>
          <a:xfrm>
            <a:off x="7792721" y="3554581"/>
            <a:ext cx="253153" cy="253153"/>
          </a:xfrm>
          <a:prstGeom prst="flowChar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64288" tIns="32144" rIns="64288" bIns="32144" rtlCol="0" anchor="ctr"/>
          <a:lstStyle/>
          <a:p>
            <a:pPr algn="ctr"/>
            <a:endParaRPr lang="de-DE"/>
          </a:p>
        </p:txBody>
      </p:sp>
      <p:sp>
        <p:nvSpPr>
          <p:cNvPr id="76" name="Abgerundetes Rechteck 75"/>
          <p:cNvSpPr/>
          <p:nvPr/>
        </p:nvSpPr>
        <p:spPr>
          <a:xfrm>
            <a:off x="2966363" y="3064296"/>
            <a:ext cx="810090" cy="455676"/>
          </a:xfrm>
          <a:prstGeom prst="round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4288" tIns="32144" rIns="64288" bIns="32144" rtlCol="0" anchor="ctr"/>
          <a:lstStyle/>
          <a:p>
            <a:pPr algn="ctr"/>
            <a:r>
              <a:rPr lang="de-DE" sz="1000" b="1" dirty="0">
                <a:solidFill>
                  <a:schemeClr val="tx1"/>
                </a:solidFill>
                <a:latin typeface="Verdana" panose="020B0604030504040204" pitchFamily="34" charset="0"/>
                <a:ea typeface="Verdana" panose="020B0604030504040204" pitchFamily="34" charset="0"/>
                <a:cs typeface="Verdana" panose="020B0604030504040204" pitchFamily="34" charset="0"/>
              </a:rPr>
              <a:t>CO</a:t>
            </a:r>
            <a:r>
              <a:rPr lang="de-DE" sz="1000" b="1" baseline="-25000" dirty="0">
                <a:solidFill>
                  <a:schemeClr val="tx1"/>
                </a:solidFill>
                <a:latin typeface="Verdana" panose="020B0604030504040204" pitchFamily="34" charset="0"/>
                <a:ea typeface="Verdana" panose="020B0604030504040204" pitchFamily="34" charset="0"/>
                <a:cs typeface="Verdana" panose="020B0604030504040204" pitchFamily="34" charset="0"/>
              </a:rPr>
              <a:t>2</a:t>
            </a:r>
            <a:r>
              <a:rPr lang="de-DE" sz="1000" b="1" dirty="0">
                <a:solidFill>
                  <a:schemeClr val="tx1"/>
                </a:solidFill>
                <a:latin typeface="Verdana" panose="020B0604030504040204" pitchFamily="34" charset="0"/>
                <a:ea typeface="Verdana" panose="020B0604030504040204" pitchFamily="34" charset="0"/>
                <a:cs typeface="Verdana" panose="020B0604030504040204" pitchFamily="34" charset="0"/>
              </a:rPr>
              <a:t>-Bilanz</a:t>
            </a:r>
          </a:p>
        </p:txBody>
      </p:sp>
      <p:sp>
        <p:nvSpPr>
          <p:cNvPr id="77" name="Abgerundetes Rechteck 76"/>
          <p:cNvSpPr/>
          <p:nvPr/>
        </p:nvSpPr>
        <p:spPr>
          <a:xfrm>
            <a:off x="1352416" y="2778370"/>
            <a:ext cx="961982" cy="551042"/>
          </a:xfrm>
          <a:prstGeom prst="round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4288" tIns="32144" rIns="64288" bIns="32144" rtlCol="0" anchor="ctr"/>
          <a:lstStyle/>
          <a:p>
            <a:pPr algn="ctr"/>
            <a:r>
              <a:rPr lang="de-DE" sz="1000" b="1" dirty="0">
                <a:solidFill>
                  <a:schemeClr val="tx1"/>
                </a:solidFill>
                <a:latin typeface="Verdana" panose="020B0604030504040204" pitchFamily="34" charset="0"/>
                <a:ea typeface="Verdana" panose="020B0604030504040204" pitchFamily="34" charset="0"/>
                <a:cs typeface="Verdana" panose="020B0604030504040204" pitchFamily="34" charset="0"/>
              </a:rPr>
              <a:t>Agenda21-Büro</a:t>
            </a:r>
          </a:p>
        </p:txBody>
      </p:sp>
      <p:cxnSp>
        <p:nvCxnSpPr>
          <p:cNvPr id="99" name="Gerade Verbindung 98"/>
          <p:cNvCxnSpPr>
            <a:endCxn id="96" idx="0"/>
          </p:cNvCxnSpPr>
          <p:nvPr/>
        </p:nvCxnSpPr>
        <p:spPr>
          <a:xfrm>
            <a:off x="4879942" y="3732784"/>
            <a:ext cx="10885" cy="104745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Rechteck 86"/>
          <p:cNvSpPr/>
          <p:nvPr/>
        </p:nvSpPr>
        <p:spPr>
          <a:xfrm rot="16200000">
            <a:off x="-1097011" y="3470156"/>
            <a:ext cx="2472543" cy="450554"/>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4288" tIns="32144" rIns="64288" bIns="32144" rtlCol="0" anchor="ctr"/>
          <a:lstStyle/>
          <a:p>
            <a:pPr algn="ctr"/>
            <a:r>
              <a:rPr lang="de-DE" sz="1400" dirty="0">
                <a:solidFill>
                  <a:schemeClr val="bg1"/>
                </a:solidFill>
                <a:latin typeface="Verdana" panose="020B0604030504040204" pitchFamily="34" charset="0"/>
                <a:ea typeface="Verdana" panose="020B0604030504040204" pitchFamily="34" charset="0"/>
                <a:cs typeface="Verdana" panose="020B0604030504040204" pitchFamily="34" charset="0"/>
              </a:rPr>
              <a:t>Rio de Janeiro 1992</a:t>
            </a:r>
          </a:p>
        </p:txBody>
      </p:sp>
      <p:sp>
        <p:nvSpPr>
          <p:cNvPr id="88" name="Abgerundetes Rechteck 87"/>
          <p:cNvSpPr/>
          <p:nvPr/>
        </p:nvSpPr>
        <p:spPr>
          <a:xfrm>
            <a:off x="3456942" y="1824441"/>
            <a:ext cx="1851550" cy="575728"/>
          </a:xfrm>
          <a:prstGeom prst="round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4288" tIns="32144" rIns="64288" bIns="32144" rtlCol="0" anchor="ctr"/>
          <a:lstStyle/>
          <a:p>
            <a:pPr algn="ctr"/>
            <a:r>
              <a:rPr lang="de-DE" sz="900" b="1" dirty="0">
                <a:solidFill>
                  <a:schemeClr val="tx1"/>
                </a:solidFill>
                <a:latin typeface="Verdana" panose="020B0604030504040204" pitchFamily="34" charset="0"/>
                <a:ea typeface="Verdana" panose="020B0604030504040204" pitchFamily="34" charset="0"/>
                <a:cs typeface="Verdana" panose="020B0604030504040204" pitchFamily="34" charset="0"/>
              </a:rPr>
              <a:t>Gründung des </a:t>
            </a:r>
          </a:p>
          <a:p>
            <a:pPr algn="ctr"/>
            <a:r>
              <a:rPr lang="de-DE" sz="900" b="1" dirty="0">
                <a:solidFill>
                  <a:schemeClr val="tx1"/>
                </a:solidFill>
                <a:latin typeface="Verdana" panose="020B0604030504040204" pitchFamily="34" charset="0"/>
                <a:ea typeface="Verdana" panose="020B0604030504040204" pitchFamily="34" charset="0"/>
                <a:cs typeface="Verdana" panose="020B0604030504040204" pitchFamily="34" charset="0"/>
              </a:rPr>
              <a:t>Unternehmernetzwerkes</a:t>
            </a:r>
          </a:p>
        </p:txBody>
      </p:sp>
      <p:sp>
        <p:nvSpPr>
          <p:cNvPr id="90" name="Abgerundetes Rechteck 89"/>
          <p:cNvSpPr/>
          <p:nvPr/>
        </p:nvSpPr>
        <p:spPr>
          <a:xfrm>
            <a:off x="5558177" y="1831815"/>
            <a:ext cx="1796387" cy="541227"/>
          </a:xfrm>
          <a:prstGeom prst="round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4288" tIns="32144" rIns="64288" bIns="32144" rtlCol="0" anchor="ctr"/>
          <a:lstStyle/>
          <a:p>
            <a:pPr algn="ctr"/>
            <a:r>
              <a:rPr lang="de-DE" sz="1000" b="1" dirty="0">
                <a:solidFill>
                  <a:schemeClr val="tx1"/>
                </a:solidFill>
                <a:latin typeface="Verdana" panose="020B0604030504040204" pitchFamily="34" charset="0"/>
                <a:ea typeface="Verdana" panose="020B0604030504040204" pitchFamily="34" charset="0"/>
                <a:cs typeface="Verdana" panose="020B0604030504040204" pitchFamily="34" charset="0"/>
              </a:rPr>
              <a:t>Gründung des </a:t>
            </a:r>
          </a:p>
          <a:p>
            <a:pPr algn="ctr"/>
            <a:r>
              <a:rPr lang="de-DE" sz="1000" b="1" dirty="0">
                <a:solidFill>
                  <a:schemeClr val="tx1"/>
                </a:solidFill>
                <a:latin typeface="Verdana" panose="020B0604030504040204" pitchFamily="34" charset="0"/>
                <a:ea typeface="Verdana" panose="020B0604030504040204" pitchFamily="34" charset="0"/>
                <a:cs typeface="Verdana" panose="020B0604030504040204" pitchFamily="34" charset="0"/>
              </a:rPr>
              <a:t>energieland2050 e. V.</a:t>
            </a:r>
          </a:p>
        </p:txBody>
      </p:sp>
      <p:sp>
        <p:nvSpPr>
          <p:cNvPr id="94" name="Abgerundetes Rechteck 93"/>
          <p:cNvSpPr/>
          <p:nvPr/>
        </p:nvSpPr>
        <p:spPr>
          <a:xfrm>
            <a:off x="6399040" y="4970220"/>
            <a:ext cx="1508121" cy="811822"/>
          </a:xfrm>
          <a:prstGeom prst="round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4288" tIns="32144" rIns="64288" bIns="32144" rtlCol="0" anchor="ctr"/>
          <a:lstStyle/>
          <a:p>
            <a:pPr algn="ctr"/>
            <a:r>
              <a:rPr lang="de-DE" sz="1000" b="1" dirty="0">
                <a:solidFill>
                  <a:schemeClr val="tx1"/>
                </a:solidFill>
                <a:latin typeface="Verdana" panose="020B0604030504040204" pitchFamily="34" charset="0"/>
                <a:ea typeface="Verdana" panose="020B0604030504040204" pitchFamily="34" charset="0"/>
                <a:cs typeface="Verdana" panose="020B0604030504040204" pitchFamily="34" charset="0"/>
              </a:rPr>
              <a:t>BESCHLUSS NACHHALTIG-</a:t>
            </a:r>
          </a:p>
          <a:p>
            <a:pPr algn="ctr"/>
            <a:r>
              <a:rPr lang="de-DE" sz="1000" b="1" dirty="0">
                <a:solidFill>
                  <a:schemeClr val="tx1"/>
                </a:solidFill>
                <a:latin typeface="Verdana" panose="020B0604030504040204" pitchFamily="34" charset="0"/>
                <a:ea typeface="Verdana" panose="020B0604030504040204" pitchFamily="34" charset="0"/>
                <a:cs typeface="Verdana" panose="020B0604030504040204" pitchFamily="34" charset="0"/>
              </a:rPr>
              <a:t>KEITSSTRATEGIE</a:t>
            </a:r>
          </a:p>
          <a:p>
            <a:pPr algn="ctr"/>
            <a:r>
              <a:rPr lang="de-DE" sz="1000" b="1" dirty="0">
                <a:solidFill>
                  <a:schemeClr val="tx1"/>
                </a:solidFill>
                <a:latin typeface="Verdana" panose="020B0604030504040204" pitchFamily="34" charset="0"/>
                <a:ea typeface="Verdana" panose="020B0604030504040204" pitchFamily="34" charset="0"/>
                <a:cs typeface="Verdana" panose="020B0604030504040204" pitchFamily="34" charset="0"/>
              </a:rPr>
              <a:t>KREIS STEIFURT</a:t>
            </a:r>
          </a:p>
        </p:txBody>
      </p:sp>
      <p:cxnSp>
        <p:nvCxnSpPr>
          <p:cNvPr id="97" name="Gerade Verbindung 98"/>
          <p:cNvCxnSpPr>
            <a:cxnSpLocks/>
            <a:endCxn id="94" idx="0"/>
          </p:cNvCxnSpPr>
          <p:nvPr/>
        </p:nvCxnSpPr>
        <p:spPr>
          <a:xfrm>
            <a:off x="7132897" y="3732784"/>
            <a:ext cx="20204" cy="12374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Abgerundetes Rechteck 103"/>
          <p:cNvSpPr/>
          <p:nvPr/>
        </p:nvSpPr>
        <p:spPr>
          <a:xfrm>
            <a:off x="5868469" y="2670049"/>
            <a:ext cx="961982" cy="455676"/>
          </a:xfrm>
          <a:prstGeom prst="round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4288" tIns="32144" rIns="64288" bIns="32144" rtlCol="0" anchor="ctr"/>
          <a:lstStyle/>
          <a:p>
            <a:pPr algn="ctr"/>
            <a:r>
              <a:rPr lang="de-DE" sz="900" b="1" dirty="0">
                <a:solidFill>
                  <a:schemeClr val="tx1"/>
                </a:solidFill>
                <a:latin typeface="Verdana" panose="020B0604030504040204" pitchFamily="34" charset="0"/>
                <a:ea typeface="Verdana" panose="020B0604030504040204" pitchFamily="34" charset="0"/>
                <a:cs typeface="Verdana" panose="020B0604030504040204" pitchFamily="34" charset="0"/>
              </a:rPr>
              <a:t>LEADER-</a:t>
            </a:r>
          </a:p>
          <a:p>
            <a:pPr algn="ctr"/>
            <a:r>
              <a:rPr lang="de-DE" sz="900" b="1" dirty="0">
                <a:solidFill>
                  <a:schemeClr val="tx1"/>
                </a:solidFill>
                <a:latin typeface="Verdana" panose="020B0604030504040204" pitchFamily="34" charset="0"/>
                <a:ea typeface="Verdana" panose="020B0604030504040204" pitchFamily="34" charset="0"/>
                <a:cs typeface="Verdana" panose="020B0604030504040204" pitchFamily="34" charset="0"/>
              </a:rPr>
              <a:t>Förderung</a:t>
            </a:r>
          </a:p>
          <a:p>
            <a:pPr algn="ctr"/>
            <a:r>
              <a:rPr lang="de-DE" sz="900" b="1" dirty="0">
                <a:solidFill>
                  <a:schemeClr val="tx1"/>
                </a:solidFill>
                <a:latin typeface="Verdana" panose="020B0604030504040204" pitchFamily="34" charset="0"/>
                <a:ea typeface="Verdana" panose="020B0604030504040204" pitchFamily="34" charset="0"/>
                <a:cs typeface="Verdana" panose="020B0604030504040204" pitchFamily="34" charset="0"/>
              </a:rPr>
              <a:t>2014-2021</a:t>
            </a:r>
          </a:p>
        </p:txBody>
      </p:sp>
      <p:sp>
        <p:nvSpPr>
          <p:cNvPr id="79" name="Rechteck 78"/>
          <p:cNvSpPr/>
          <p:nvPr/>
        </p:nvSpPr>
        <p:spPr>
          <a:xfrm>
            <a:off x="513453" y="3023955"/>
            <a:ext cx="83354" cy="1377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08" name="Gerade Verbindung 72"/>
          <p:cNvCxnSpPr/>
          <p:nvPr/>
        </p:nvCxnSpPr>
        <p:spPr>
          <a:xfrm>
            <a:off x="540023" y="2973045"/>
            <a:ext cx="10806" cy="1615132"/>
          </a:xfrm>
          <a:prstGeom prst="line">
            <a:avLst/>
          </a:prstGeom>
          <a:ln w="111125" cmpd="dbl">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6" name="Abgerundetes Rechteck 105"/>
          <p:cNvSpPr/>
          <p:nvPr/>
        </p:nvSpPr>
        <p:spPr>
          <a:xfrm>
            <a:off x="5044583" y="4258389"/>
            <a:ext cx="1076171" cy="463071"/>
          </a:xfrm>
          <a:prstGeom prst="round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4288" tIns="32144" rIns="64288" bIns="32144" rtlCol="0" anchor="ctr"/>
          <a:lstStyle/>
          <a:p>
            <a:pPr algn="ctr"/>
            <a:r>
              <a:rPr lang="de-DE" sz="800" b="1" dirty="0">
                <a:solidFill>
                  <a:schemeClr val="tx1"/>
                </a:solidFill>
                <a:latin typeface="Verdana" panose="020B0604030504040204" pitchFamily="34" charset="0"/>
                <a:ea typeface="Verdana" panose="020B0604030504040204" pitchFamily="34" charset="0"/>
                <a:cs typeface="Verdana" panose="020B0604030504040204" pitchFamily="34" charset="0"/>
              </a:rPr>
              <a:t>MASTERPLAN</a:t>
            </a:r>
          </a:p>
          <a:p>
            <a:pPr algn="ctr"/>
            <a:r>
              <a:rPr lang="de-DE" sz="800" b="1" dirty="0">
                <a:solidFill>
                  <a:schemeClr val="tx1"/>
                </a:solidFill>
                <a:latin typeface="Verdana" panose="020B0604030504040204" pitchFamily="34" charset="0"/>
                <a:ea typeface="Verdana" panose="020B0604030504040204" pitchFamily="34" charset="0"/>
                <a:cs typeface="Verdana" panose="020B0604030504040204" pitchFamily="34" charset="0"/>
              </a:rPr>
              <a:t>100% KLIMASCHUTZ</a:t>
            </a:r>
          </a:p>
        </p:txBody>
      </p:sp>
      <p:cxnSp>
        <p:nvCxnSpPr>
          <p:cNvPr id="100" name="Gerade Verbindung 99"/>
          <p:cNvCxnSpPr>
            <a:endCxn id="74" idx="0"/>
          </p:cNvCxnSpPr>
          <p:nvPr/>
        </p:nvCxnSpPr>
        <p:spPr>
          <a:xfrm flipH="1">
            <a:off x="3454938" y="3732784"/>
            <a:ext cx="1206" cy="5823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Abgerundetes Rechteck 109"/>
          <p:cNvSpPr/>
          <p:nvPr/>
        </p:nvSpPr>
        <p:spPr>
          <a:xfrm>
            <a:off x="2961560" y="5065390"/>
            <a:ext cx="1526009" cy="557594"/>
          </a:xfrm>
          <a:prstGeom prst="round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4288" tIns="32144" rIns="64288" bIns="32144" rtlCol="0" anchor="ctr"/>
          <a:lstStyle/>
          <a:p>
            <a:pPr algn="ctr"/>
            <a:r>
              <a:rPr lang="de-DE" sz="1000" b="1" dirty="0">
                <a:solidFill>
                  <a:schemeClr val="tx1"/>
                </a:solidFill>
                <a:latin typeface="Verdana" panose="020B0604030504040204" pitchFamily="34" charset="0"/>
                <a:ea typeface="Verdana" panose="020B0604030504040204" pitchFamily="34" charset="0"/>
                <a:cs typeface="Verdana" panose="020B0604030504040204" pitchFamily="34" charset="0"/>
              </a:rPr>
              <a:t>START</a:t>
            </a:r>
          </a:p>
          <a:p>
            <a:pPr algn="ctr"/>
            <a:r>
              <a:rPr lang="de-DE" sz="1000" b="1" dirty="0">
                <a:solidFill>
                  <a:schemeClr val="tx1"/>
                </a:solidFill>
                <a:latin typeface="Verdana" panose="020B0604030504040204" pitchFamily="34" charset="0"/>
                <a:ea typeface="Verdana" panose="020B0604030504040204" pitchFamily="34" charset="0"/>
                <a:cs typeface="Verdana" panose="020B0604030504040204" pitchFamily="34" charset="0"/>
              </a:rPr>
              <a:t>HAUS IM GLÜCK</a:t>
            </a:r>
          </a:p>
        </p:txBody>
      </p:sp>
      <p:sp>
        <p:nvSpPr>
          <p:cNvPr id="96" name="Abgerundetes Rechteck 95"/>
          <p:cNvSpPr/>
          <p:nvPr/>
        </p:nvSpPr>
        <p:spPr>
          <a:xfrm>
            <a:off x="4729187" y="4798273"/>
            <a:ext cx="1158609" cy="551042"/>
          </a:xfrm>
          <a:prstGeom prst="round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4288" tIns="32144" rIns="64288" bIns="32144" rtlCol="0" anchor="ctr"/>
          <a:lstStyle/>
          <a:p>
            <a:pPr algn="ctr"/>
            <a:r>
              <a:rPr lang="de-DE" sz="1000" b="1" dirty="0">
                <a:solidFill>
                  <a:schemeClr val="tx1"/>
                </a:solidFill>
                <a:latin typeface="Verdana" panose="020B0604030504040204" pitchFamily="34" charset="0"/>
                <a:ea typeface="Verdana" panose="020B0604030504040204" pitchFamily="34" charset="0"/>
                <a:cs typeface="Verdana" panose="020B0604030504040204" pitchFamily="34" charset="0"/>
              </a:rPr>
              <a:t>WIND-</a:t>
            </a:r>
          </a:p>
          <a:p>
            <a:pPr algn="ctr"/>
            <a:r>
              <a:rPr lang="de-DE" sz="1000" b="1" dirty="0">
                <a:solidFill>
                  <a:schemeClr val="tx1"/>
                </a:solidFill>
                <a:latin typeface="Verdana" panose="020B0604030504040204" pitchFamily="34" charset="0"/>
                <a:ea typeface="Verdana" panose="020B0604030504040204" pitchFamily="34" charset="0"/>
                <a:cs typeface="Verdana" panose="020B0604030504040204" pitchFamily="34" charset="0"/>
              </a:rPr>
              <a:t>MASTERPLAN</a:t>
            </a:r>
          </a:p>
        </p:txBody>
      </p:sp>
      <p:cxnSp>
        <p:nvCxnSpPr>
          <p:cNvPr id="111" name="Gerade Verbindung 98"/>
          <p:cNvCxnSpPr/>
          <p:nvPr/>
        </p:nvCxnSpPr>
        <p:spPr>
          <a:xfrm>
            <a:off x="3695919" y="3688383"/>
            <a:ext cx="10885" cy="13941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Abgerundetes Rechteck 73"/>
          <p:cNvSpPr/>
          <p:nvPr/>
        </p:nvSpPr>
        <p:spPr>
          <a:xfrm>
            <a:off x="2691933" y="4315117"/>
            <a:ext cx="1526009" cy="557594"/>
          </a:xfrm>
          <a:prstGeom prst="round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4288" tIns="32144" rIns="64288" bIns="32144" rtlCol="0" anchor="ctr"/>
          <a:lstStyle/>
          <a:p>
            <a:pPr algn="ctr"/>
            <a:r>
              <a:rPr lang="de-DE" sz="1000" b="1" dirty="0">
                <a:solidFill>
                  <a:schemeClr val="tx1"/>
                </a:solidFill>
                <a:latin typeface="Verdana" panose="020B0604030504040204" pitchFamily="34" charset="0"/>
                <a:ea typeface="Verdana" panose="020B0604030504040204" pitchFamily="34" charset="0"/>
                <a:cs typeface="Verdana" panose="020B0604030504040204" pitchFamily="34" charset="0"/>
              </a:rPr>
              <a:t>Energieautarkie 2050</a:t>
            </a:r>
          </a:p>
        </p:txBody>
      </p:sp>
      <p:cxnSp>
        <p:nvCxnSpPr>
          <p:cNvPr id="114" name="Gerade Verbindung 98"/>
          <p:cNvCxnSpPr/>
          <p:nvPr/>
        </p:nvCxnSpPr>
        <p:spPr>
          <a:xfrm>
            <a:off x="4973727" y="2890015"/>
            <a:ext cx="10885" cy="7869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3" name="Abgerundetes Rechteck 112"/>
          <p:cNvSpPr/>
          <p:nvPr/>
        </p:nvSpPr>
        <p:spPr>
          <a:xfrm>
            <a:off x="4186471" y="3044492"/>
            <a:ext cx="1008992" cy="432921"/>
          </a:xfrm>
          <a:prstGeom prst="round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4288" tIns="32144" rIns="64288" bIns="32144" rtlCol="0" anchor="ctr"/>
          <a:lstStyle/>
          <a:p>
            <a:pPr algn="ctr"/>
            <a:r>
              <a:rPr lang="de-DE" sz="800" b="1" dirty="0">
                <a:solidFill>
                  <a:schemeClr val="tx1"/>
                </a:solidFill>
                <a:latin typeface="Verdana" panose="020B0604030504040204" pitchFamily="34" charset="0"/>
                <a:ea typeface="Verdana" panose="020B0604030504040204" pitchFamily="34" charset="0"/>
                <a:cs typeface="Verdana" panose="020B0604030504040204" pitchFamily="34" charset="0"/>
              </a:rPr>
              <a:t>AGENDABÜRO</a:t>
            </a:r>
          </a:p>
          <a:p>
            <a:pPr algn="ctr"/>
            <a:r>
              <a:rPr lang="de-DE" sz="800" b="1" dirty="0">
                <a:solidFill>
                  <a:schemeClr val="tx1"/>
                </a:solidFill>
                <a:latin typeface="Verdana" panose="020B0604030504040204" pitchFamily="34" charset="0"/>
                <a:ea typeface="Verdana" panose="020B0604030504040204" pitchFamily="34" charset="0"/>
                <a:cs typeface="Verdana" panose="020B0604030504040204" pitchFamily="34" charset="0"/>
              </a:rPr>
              <a:t>WIRD AMT</a:t>
            </a:r>
          </a:p>
        </p:txBody>
      </p:sp>
      <p:sp>
        <p:nvSpPr>
          <p:cNvPr id="102" name="Abgerundetes Rechteck 101"/>
          <p:cNvSpPr/>
          <p:nvPr/>
        </p:nvSpPr>
        <p:spPr>
          <a:xfrm>
            <a:off x="3761910" y="2517649"/>
            <a:ext cx="961982" cy="455676"/>
          </a:xfrm>
          <a:prstGeom prst="round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4288" tIns="32144" rIns="64288" bIns="32144" rtlCol="0" anchor="ctr"/>
          <a:lstStyle/>
          <a:p>
            <a:pPr algn="ctr"/>
            <a:r>
              <a:rPr lang="de-DE" sz="900" b="1" dirty="0">
                <a:solidFill>
                  <a:schemeClr val="tx1"/>
                </a:solidFill>
                <a:latin typeface="Verdana" panose="020B0604030504040204" pitchFamily="34" charset="0"/>
                <a:ea typeface="Verdana" panose="020B0604030504040204" pitchFamily="34" charset="0"/>
                <a:cs typeface="Verdana" panose="020B0604030504040204" pitchFamily="34" charset="0"/>
              </a:rPr>
              <a:t>LEADER-</a:t>
            </a:r>
          </a:p>
          <a:p>
            <a:pPr algn="ctr"/>
            <a:r>
              <a:rPr lang="de-DE" sz="900" b="1" dirty="0">
                <a:solidFill>
                  <a:schemeClr val="tx1"/>
                </a:solidFill>
                <a:latin typeface="Verdana" panose="020B0604030504040204" pitchFamily="34" charset="0"/>
                <a:ea typeface="Verdana" panose="020B0604030504040204" pitchFamily="34" charset="0"/>
                <a:cs typeface="Verdana" panose="020B0604030504040204" pitchFamily="34" charset="0"/>
              </a:rPr>
              <a:t>Förderung</a:t>
            </a:r>
          </a:p>
          <a:p>
            <a:pPr algn="ctr"/>
            <a:r>
              <a:rPr lang="de-DE" sz="900" b="1" dirty="0">
                <a:solidFill>
                  <a:schemeClr val="tx1"/>
                </a:solidFill>
                <a:latin typeface="Verdana" panose="020B0604030504040204" pitchFamily="34" charset="0"/>
                <a:ea typeface="Verdana" panose="020B0604030504040204" pitchFamily="34" charset="0"/>
                <a:cs typeface="Verdana" panose="020B0604030504040204" pitchFamily="34" charset="0"/>
              </a:rPr>
              <a:t>2007-2013</a:t>
            </a:r>
          </a:p>
        </p:txBody>
      </p:sp>
      <p:pic>
        <p:nvPicPr>
          <p:cNvPr id="80" name="Grafik 79">
            <a:extLst>
              <a:ext uri="{FF2B5EF4-FFF2-40B4-BE49-F238E27FC236}">
                <a16:creationId xmlns:a16="http://schemas.microsoft.com/office/drawing/2014/main" id="{4CF59952-7B20-41F2-B42B-4995A5FEAA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9421" y="-1169114"/>
            <a:ext cx="3258000" cy="2604703"/>
          </a:xfrm>
          <a:prstGeom prst="rect">
            <a:avLst/>
          </a:prstGeom>
        </p:spPr>
      </p:pic>
      <p:pic>
        <p:nvPicPr>
          <p:cNvPr id="81" name="Grafik 80">
            <a:extLst>
              <a:ext uri="{FF2B5EF4-FFF2-40B4-BE49-F238E27FC236}">
                <a16:creationId xmlns:a16="http://schemas.microsoft.com/office/drawing/2014/main" id="{00F38C8B-17E6-455A-8C99-2D847F49FE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4000" y="108000"/>
            <a:ext cx="1712070" cy="648000"/>
          </a:xfrm>
          <a:prstGeom prst="rect">
            <a:avLst/>
          </a:prstGeom>
        </p:spPr>
      </p:pic>
      <p:pic>
        <p:nvPicPr>
          <p:cNvPr id="82" name="Grafik 81">
            <a:extLst>
              <a:ext uri="{FF2B5EF4-FFF2-40B4-BE49-F238E27FC236}">
                <a16:creationId xmlns:a16="http://schemas.microsoft.com/office/drawing/2014/main" id="{7EEE2CA9-B368-4912-A1EE-1BC55554D326}"/>
              </a:ext>
            </a:extLst>
          </p:cNvPr>
          <p:cNvPicPr>
            <a:picLocks noChangeAspect="1"/>
          </p:cNvPicPr>
          <p:nvPr/>
        </p:nvPicPr>
        <p:blipFill>
          <a:blip r:embed="rId6" cstate="print">
            <a:clrChange>
              <a:clrFrom>
                <a:srgbClr val="FFFFFF"/>
              </a:clrFrom>
              <a:clrTo>
                <a:srgbClr val="FFFFFF">
                  <a:alpha val="0"/>
                </a:srgbClr>
              </a:clrTo>
            </a:clrChange>
          </a:blip>
          <a:stretch>
            <a:fillRect/>
          </a:stretch>
        </p:blipFill>
        <p:spPr>
          <a:xfrm>
            <a:off x="7969827" y="6341492"/>
            <a:ext cx="1081806" cy="415772"/>
          </a:xfrm>
          <a:prstGeom prst="rect">
            <a:avLst/>
          </a:prstGeom>
        </p:spPr>
      </p:pic>
      <p:sp>
        <p:nvSpPr>
          <p:cNvPr id="84" name="Abgerundetes Rechteck 93">
            <a:extLst>
              <a:ext uri="{FF2B5EF4-FFF2-40B4-BE49-F238E27FC236}">
                <a16:creationId xmlns:a16="http://schemas.microsoft.com/office/drawing/2014/main" id="{012512A0-62FB-46A8-9EC6-BE9EAAFF0709}"/>
              </a:ext>
            </a:extLst>
          </p:cNvPr>
          <p:cNvSpPr/>
          <p:nvPr/>
        </p:nvSpPr>
        <p:spPr>
          <a:xfrm>
            <a:off x="7753243" y="3001659"/>
            <a:ext cx="1190732" cy="524703"/>
          </a:xfrm>
          <a:prstGeom prst="round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4288" tIns="32144" rIns="64288" bIns="32144" rtlCol="0" anchor="ctr"/>
          <a:lstStyle/>
          <a:p>
            <a:pPr algn="ctr"/>
            <a:r>
              <a:rPr lang="de-DE" sz="1000" b="1" dirty="0">
                <a:solidFill>
                  <a:schemeClr val="tx1"/>
                </a:solidFill>
                <a:latin typeface="Verdana" panose="020B0604030504040204" pitchFamily="34" charset="0"/>
                <a:ea typeface="Verdana" panose="020B0604030504040204" pitchFamily="34" charset="0"/>
                <a:cs typeface="Verdana" panose="020B0604030504040204" pitchFamily="34" charset="0"/>
              </a:rPr>
              <a:t>Klimaneutral 2040</a:t>
            </a:r>
          </a:p>
        </p:txBody>
      </p:sp>
      <p:cxnSp>
        <p:nvCxnSpPr>
          <p:cNvPr id="85" name="Gerade Verbindung 98">
            <a:extLst>
              <a:ext uri="{FF2B5EF4-FFF2-40B4-BE49-F238E27FC236}">
                <a16:creationId xmlns:a16="http://schemas.microsoft.com/office/drawing/2014/main" id="{5091EBE8-A17A-4643-AE53-49A63BAD096D}"/>
              </a:ext>
            </a:extLst>
          </p:cNvPr>
          <p:cNvCxnSpPr>
            <a:cxnSpLocks/>
          </p:cNvCxnSpPr>
          <p:nvPr/>
        </p:nvCxnSpPr>
        <p:spPr>
          <a:xfrm flipH="1">
            <a:off x="7923147" y="3539838"/>
            <a:ext cx="6583" cy="1322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Gerade Verbindung 98">
            <a:extLst>
              <a:ext uri="{FF2B5EF4-FFF2-40B4-BE49-F238E27FC236}">
                <a16:creationId xmlns:a16="http://schemas.microsoft.com/office/drawing/2014/main" id="{44567F38-9040-4E31-A8A0-22807FC236CD}"/>
              </a:ext>
            </a:extLst>
          </p:cNvPr>
          <p:cNvCxnSpPr>
            <a:cxnSpLocks/>
          </p:cNvCxnSpPr>
          <p:nvPr/>
        </p:nvCxnSpPr>
        <p:spPr>
          <a:xfrm>
            <a:off x="7616784" y="2932471"/>
            <a:ext cx="0" cy="7486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Abgerundetes Rechteck 93">
            <a:extLst>
              <a:ext uri="{FF2B5EF4-FFF2-40B4-BE49-F238E27FC236}">
                <a16:creationId xmlns:a16="http://schemas.microsoft.com/office/drawing/2014/main" id="{A5CDF990-F164-4527-8854-CB6D40A93B04}"/>
              </a:ext>
            </a:extLst>
          </p:cNvPr>
          <p:cNvSpPr/>
          <p:nvPr/>
        </p:nvSpPr>
        <p:spPr>
          <a:xfrm>
            <a:off x="6979561" y="2433892"/>
            <a:ext cx="1190732" cy="524703"/>
          </a:xfrm>
          <a:prstGeom prst="round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4288" tIns="32144" rIns="64288" bIns="32144" rtlCol="0" anchor="ctr"/>
          <a:lstStyle/>
          <a:p>
            <a:pPr algn="ctr"/>
            <a:r>
              <a:rPr lang="de-DE" sz="1000" b="1" dirty="0">
                <a:solidFill>
                  <a:schemeClr val="tx1"/>
                </a:solidFill>
                <a:latin typeface="Verdana" panose="020B0604030504040204" pitchFamily="34" charset="0"/>
                <a:ea typeface="Verdana" panose="020B0604030504040204" pitchFamily="34" charset="0"/>
                <a:cs typeface="Verdana" panose="020B0604030504040204" pitchFamily="34" charset="0"/>
              </a:rPr>
              <a:t>Klimaschutz-bündnis</a:t>
            </a:r>
          </a:p>
        </p:txBody>
      </p:sp>
      <p:sp>
        <p:nvSpPr>
          <p:cNvPr id="93" name="Abgerundetes Rechteck 95">
            <a:extLst>
              <a:ext uri="{FF2B5EF4-FFF2-40B4-BE49-F238E27FC236}">
                <a16:creationId xmlns:a16="http://schemas.microsoft.com/office/drawing/2014/main" id="{3CCCFB41-2E68-410C-98AF-20EEF5FB0BF3}"/>
              </a:ext>
            </a:extLst>
          </p:cNvPr>
          <p:cNvSpPr/>
          <p:nvPr/>
        </p:nvSpPr>
        <p:spPr>
          <a:xfrm>
            <a:off x="6452893" y="4291221"/>
            <a:ext cx="776529" cy="551042"/>
          </a:xfrm>
          <a:prstGeom prst="round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4288" tIns="32144" rIns="64288" bIns="32144" rtlCol="0" anchor="ctr"/>
          <a:lstStyle/>
          <a:p>
            <a:pPr algn="ctr"/>
            <a:r>
              <a:rPr lang="de-DE" sz="1000" b="1" dirty="0">
                <a:solidFill>
                  <a:schemeClr val="tx1"/>
                </a:solidFill>
                <a:latin typeface="Verdana" panose="020B0604030504040204" pitchFamily="34" charset="0"/>
                <a:ea typeface="Verdana" panose="020B0604030504040204" pitchFamily="34" charset="0"/>
                <a:cs typeface="Verdana" panose="020B0604030504040204" pitchFamily="34" charset="0"/>
              </a:rPr>
              <a:t>MASTERPLAN</a:t>
            </a:r>
          </a:p>
          <a:p>
            <a:pPr algn="ctr"/>
            <a:r>
              <a:rPr lang="de-DE" sz="1000" b="1" dirty="0">
                <a:solidFill>
                  <a:schemeClr val="tx1"/>
                </a:solidFill>
                <a:latin typeface="Verdana" panose="020B0604030504040204" pitchFamily="34" charset="0"/>
                <a:ea typeface="Verdana" panose="020B0604030504040204" pitchFamily="34" charset="0"/>
                <a:cs typeface="Verdana" panose="020B0604030504040204" pitchFamily="34" charset="0"/>
              </a:rPr>
              <a:t>Sonne</a:t>
            </a:r>
          </a:p>
        </p:txBody>
      </p:sp>
    </p:spTree>
    <p:extLst>
      <p:ext uri="{BB962C8B-B14F-4D97-AF65-F5344CB8AC3E}">
        <p14:creationId xmlns:p14="http://schemas.microsoft.com/office/powerpoint/2010/main" val="9740527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7886700" cy="2438400"/>
          </a:xfrm>
        </p:spPr>
        <p:txBody>
          <a:bodyPr>
            <a:normAutofit/>
          </a:bodyPr>
          <a:lstStyle/>
          <a:p>
            <a:pPr defTabSz="457200">
              <a:buClr>
                <a:srgbClr val="F57913"/>
              </a:buClr>
              <a:defRPr/>
            </a:pPr>
            <a:r>
              <a:rPr lang="de-DE" b="1" dirty="0">
                <a:solidFill>
                  <a:srgbClr val="FF7900"/>
                </a:solidFill>
              </a:rPr>
              <a:t>Teilhabe ermöglichen –Bürgerenergiegenossenschaft (in Gründung)</a:t>
            </a:r>
            <a:br>
              <a:rPr lang="de-DE" b="1" dirty="0">
                <a:solidFill>
                  <a:srgbClr val="FF7900"/>
                </a:solidFill>
              </a:rPr>
            </a:br>
            <a:endParaRPr lang="de-DE" b="1" dirty="0">
              <a:solidFill>
                <a:srgbClr val="FF7900"/>
              </a:solidFill>
            </a:endParaRPr>
          </a:p>
        </p:txBody>
      </p:sp>
      <p:sp>
        <p:nvSpPr>
          <p:cNvPr id="9" name="Inhaltsplatzhalter 8"/>
          <p:cNvSpPr>
            <a:spLocks noGrp="1"/>
          </p:cNvSpPr>
          <p:nvPr>
            <p:ph idx="1"/>
          </p:nvPr>
        </p:nvSpPr>
        <p:spPr>
          <a:xfrm>
            <a:off x="536756" y="1827741"/>
            <a:ext cx="7404178" cy="5231252"/>
          </a:xfrm>
        </p:spPr>
        <p:txBody>
          <a:bodyPr/>
          <a:lstStyle/>
          <a:p>
            <a:endParaRPr lang="de-DE" sz="1800" dirty="0"/>
          </a:p>
          <a:p>
            <a:r>
              <a:rPr lang="de-DE" b="1" dirty="0"/>
              <a:t>Ziele</a:t>
            </a:r>
            <a:r>
              <a:rPr lang="de-DE" dirty="0"/>
              <a:t>: </a:t>
            </a:r>
          </a:p>
          <a:p>
            <a:pPr marL="285750" indent="-285750">
              <a:buFont typeface="Arial" panose="020B0604020202020204" pitchFamily="34" charset="0"/>
              <a:buChar char="•"/>
            </a:pPr>
            <a:r>
              <a:rPr lang="de-DE" dirty="0"/>
              <a:t>Ausbau EE (Freiflächen PV, Beteiligung Wind) </a:t>
            </a:r>
          </a:p>
          <a:p>
            <a:pPr marL="285750" indent="-285750">
              <a:buFont typeface="Arial" panose="020B0604020202020204" pitchFamily="34" charset="0"/>
              <a:buChar char="•"/>
            </a:pPr>
            <a:r>
              <a:rPr lang="de-DE" dirty="0"/>
              <a:t>Angebot für alle Bürgerinnen und Bürger</a:t>
            </a:r>
          </a:p>
          <a:p>
            <a:pPr marL="285750" indent="-285750">
              <a:buFont typeface="Arial" panose="020B0604020202020204" pitchFamily="34" charset="0"/>
              <a:buChar char="•"/>
            </a:pPr>
            <a:r>
              <a:rPr lang="de-DE" dirty="0"/>
              <a:t>Akzeptanzförderung</a:t>
            </a:r>
          </a:p>
          <a:p>
            <a:pPr marL="285750" indent="-285750">
              <a:buFont typeface="Arial" panose="020B0604020202020204" pitchFamily="34" charset="0"/>
              <a:buChar char="•"/>
            </a:pPr>
            <a:r>
              <a:rPr lang="de-DE" dirty="0"/>
              <a:t>Niedrigschwelliger Einstieg</a:t>
            </a:r>
          </a:p>
          <a:p>
            <a:endParaRPr lang="de-DE" b="1" dirty="0"/>
          </a:p>
        </p:txBody>
      </p:sp>
      <p:sp>
        <p:nvSpPr>
          <p:cNvPr id="3" name="Rechteck 2"/>
          <p:cNvSpPr/>
          <p:nvPr/>
        </p:nvSpPr>
        <p:spPr>
          <a:xfrm>
            <a:off x="54234" y="2057514"/>
            <a:ext cx="6483663" cy="646331"/>
          </a:xfrm>
          <a:prstGeom prst="rect">
            <a:avLst/>
          </a:prstGeom>
        </p:spPr>
        <p:txBody>
          <a:bodyPr wrap="square">
            <a:spAutoFit/>
          </a:bodyPr>
          <a:lstStyle/>
          <a:p>
            <a:endParaRPr lang="de-DE" dirty="0"/>
          </a:p>
          <a:p>
            <a:endParaRPr lang="de-DE" dirty="0"/>
          </a:p>
        </p:txBody>
      </p:sp>
      <p:pic>
        <p:nvPicPr>
          <p:cNvPr id="10" name="Grafik 9"/>
          <p:cNvPicPr>
            <a:picLocks noChangeAspect="1"/>
          </p:cNvPicPr>
          <p:nvPr/>
        </p:nvPicPr>
        <p:blipFill>
          <a:blip r:embed="rId3"/>
          <a:stretch>
            <a:fillRect/>
          </a:stretch>
        </p:blipFill>
        <p:spPr>
          <a:xfrm>
            <a:off x="5110084" y="3674533"/>
            <a:ext cx="3367606" cy="2525705"/>
          </a:xfrm>
          <a:prstGeom prst="rect">
            <a:avLst/>
          </a:prstGeom>
          <a:effectLst>
            <a:softEdge rad="127000"/>
          </a:effectLst>
        </p:spPr>
      </p:pic>
      <p:pic>
        <p:nvPicPr>
          <p:cNvPr id="6" name="Grafik 5">
            <a:extLst>
              <a:ext uri="{FF2B5EF4-FFF2-40B4-BE49-F238E27FC236}">
                <a16:creationId xmlns:a16="http://schemas.microsoft.com/office/drawing/2014/main" id="{117DC2AE-5352-4E19-AD8A-EDC2206B08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9421" y="-1169114"/>
            <a:ext cx="3258000" cy="2604703"/>
          </a:xfrm>
          <a:prstGeom prst="rect">
            <a:avLst/>
          </a:prstGeom>
        </p:spPr>
      </p:pic>
      <p:pic>
        <p:nvPicPr>
          <p:cNvPr id="7" name="Grafik 6">
            <a:extLst>
              <a:ext uri="{FF2B5EF4-FFF2-40B4-BE49-F238E27FC236}">
                <a16:creationId xmlns:a16="http://schemas.microsoft.com/office/drawing/2014/main" id="{89D808B4-E173-49B1-9F56-7D97FDEDB3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4000" y="108000"/>
            <a:ext cx="1712070" cy="648000"/>
          </a:xfrm>
          <a:prstGeom prst="rect">
            <a:avLst/>
          </a:prstGeom>
        </p:spPr>
      </p:pic>
      <p:pic>
        <p:nvPicPr>
          <p:cNvPr id="8" name="Grafik 7">
            <a:extLst>
              <a:ext uri="{FF2B5EF4-FFF2-40B4-BE49-F238E27FC236}">
                <a16:creationId xmlns:a16="http://schemas.microsoft.com/office/drawing/2014/main" id="{3DB5C1BA-1005-4665-B458-F819531321B9}"/>
              </a:ext>
            </a:extLst>
          </p:cNvPr>
          <p:cNvPicPr>
            <a:picLocks noChangeAspect="1"/>
          </p:cNvPicPr>
          <p:nvPr/>
        </p:nvPicPr>
        <p:blipFill>
          <a:blip r:embed="rId6" cstate="print">
            <a:clrChange>
              <a:clrFrom>
                <a:srgbClr val="FFFFFF"/>
              </a:clrFrom>
              <a:clrTo>
                <a:srgbClr val="FFFFFF">
                  <a:alpha val="0"/>
                </a:srgbClr>
              </a:clrTo>
            </a:clrChange>
          </a:blip>
          <a:stretch>
            <a:fillRect/>
          </a:stretch>
        </p:blipFill>
        <p:spPr>
          <a:xfrm>
            <a:off x="7969827" y="6341492"/>
            <a:ext cx="1081806" cy="415772"/>
          </a:xfrm>
          <a:prstGeom prst="rect">
            <a:avLst/>
          </a:prstGeom>
        </p:spPr>
      </p:pic>
    </p:spTree>
    <p:extLst>
      <p:ext uri="{BB962C8B-B14F-4D97-AF65-F5344CB8AC3E}">
        <p14:creationId xmlns:p14="http://schemas.microsoft.com/office/powerpoint/2010/main" val="1330357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3" cstate="screen">
            <a:extLst>
              <a:ext uri="{28A0092B-C50C-407E-A947-70E740481C1C}">
                <a14:useLocalDpi xmlns:a14="http://schemas.microsoft.com/office/drawing/2010/main"/>
              </a:ext>
            </a:extLst>
          </a:blip>
          <a:srcRect l="12791" b="8950"/>
          <a:stretch/>
        </p:blipFill>
        <p:spPr>
          <a:xfrm>
            <a:off x="-75766" y="2818232"/>
            <a:ext cx="2209354" cy="2538282"/>
          </a:xfrm>
          <a:prstGeom prst="rect">
            <a:avLst/>
          </a:prstGeom>
        </p:spPr>
      </p:pic>
      <p:sp>
        <p:nvSpPr>
          <p:cNvPr id="8" name="Rechteck 7"/>
          <p:cNvSpPr/>
          <p:nvPr/>
        </p:nvSpPr>
        <p:spPr>
          <a:xfrm>
            <a:off x="262260" y="479496"/>
            <a:ext cx="9266579" cy="1254208"/>
          </a:xfrm>
          <a:prstGeom prst="rect">
            <a:avLst/>
          </a:prstGeom>
        </p:spPr>
        <p:txBody>
          <a:bodyPr wrap="square" lIns="48213" tIns="24107" rIns="48213" bIns="24107">
            <a:spAutoFit/>
          </a:bodyPr>
          <a:lstStyle/>
          <a:p>
            <a:pPr>
              <a:lnSpc>
                <a:spcPct val="150000"/>
              </a:lnSpc>
              <a:spcBef>
                <a:spcPct val="0"/>
              </a:spcBef>
              <a:buClr>
                <a:srgbClr val="F57913"/>
              </a:buClr>
              <a:defRPr/>
            </a:pPr>
            <a:r>
              <a:rPr lang="de-DE" sz="2800" b="1" dirty="0">
                <a:solidFill>
                  <a:schemeClr val="accent2"/>
                </a:solidFill>
                <a:latin typeface="Verdana" panose="020B0604030504040204" pitchFamily="34" charset="0"/>
                <a:ea typeface="Verdana" panose="020B0604030504040204" pitchFamily="34" charset="0"/>
                <a:cs typeface="Verdana" panose="020B0604030504040204" pitchFamily="34" charset="0"/>
              </a:rPr>
              <a:t>Regionale Erneuerbare unterstützen –</a:t>
            </a:r>
          </a:p>
          <a:p>
            <a:pPr>
              <a:lnSpc>
                <a:spcPct val="150000"/>
              </a:lnSpc>
              <a:spcBef>
                <a:spcPct val="0"/>
              </a:spcBef>
              <a:buClr>
                <a:srgbClr val="F57913"/>
              </a:buClr>
              <a:defRPr/>
            </a:pPr>
            <a:r>
              <a:rPr lang="de-DE" sz="2800" b="1" dirty="0">
                <a:solidFill>
                  <a:schemeClr val="accent2"/>
                </a:solidFill>
                <a:latin typeface="Verdana" panose="020B0604030504040204" pitchFamily="34" charset="0"/>
                <a:ea typeface="Verdana" panose="020B0604030504040204" pitchFamily="34" charset="0"/>
                <a:cs typeface="Verdana" panose="020B0604030504040204" pitchFamily="34" charset="0"/>
              </a:rPr>
              <a:t>mit unserer eigenen Strommarke</a:t>
            </a:r>
            <a:endParaRPr lang="en-US" altLang="de-DE" sz="2800" b="1" dirty="0">
              <a:solidFill>
                <a:schemeClr val="accent2"/>
              </a:solidFill>
              <a:latin typeface="Verdana" panose="020B0604030504040204" pitchFamily="34" charset="0"/>
              <a:ea typeface="Verdana" panose="020B0604030504040204" pitchFamily="34" charset="0"/>
              <a:cs typeface="Verdana" panose="020B0604030504040204" pitchFamily="34" charset="0"/>
              <a:sym typeface="Verdana" charset="0"/>
            </a:endParaRPr>
          </a:p>
        </p:txBody>
      </p:sp>
      <p:pic>
        <p:nvPicPr>
          <p:cNvPr id="7" name="Grafik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0203" y="5288972"/>
            <a:ext cx="9013798" cy="779319"/>
          </a:xfrm>
          <a:prstGeom prst="rect">
            <a:avLst/>
          </a:prstGeom>
        </p:spPr>
      </p:pic>
      <p:sp>
        <p:nvSpPr>
          <p:cNvPr id="3" name="Textfeld 2"/>
          <p:cNvSpPr txBox="1"/>
          <p:nvPr/>
        </p:nvSpPr>
        <p:spPr>
          <a:xfrm>
            <a:off x="5650606" y="3121780"/>
            <a:ext cx="4926351" cy="415498"/>
          </a:xfrm>
          <a:prstGeom prst="rect">
            <a:avLst/>
          </a:prstGeom>
          <a:solidFill>
            <a:schemeClr val="bg1"/>
          </a:solidFill>
          <a:ln>
            <a:noFill/>
          </a:ln>
        </p:spPr>
        <p:txBody>
          <a:bodyPr wrap="square" rtlCol="0">
            <a:spAutoFit/>
          </a:bodyPr>
          <a:lstStyle/>
          <a:p>
            <a:endParaRPr lang="de-DE" sz="2100" dirty="0"/>
          </a:p>
        </p:txBody>
      </p:sp>
      <p:pic>
        <p:nvPicPr>
          <p:cNvPr id="6" name="Grafik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22424" y="2532619"/>
            <a:ext cx="3252693" cy="1362170"/>
          </a:xfrm>
          <a:prstGeom prst="rect">
            <a:avLst/>
          </a:prstGeom>
        </p:spPr>
      </p:pic>
      <p:sp>
        <p:nvSpPr>
          <p:cNvPr id="2" name="Textfeld 1"/>
          <p:cNvSpPr txBox="1"/>
          <p:nvPr/>
        </p:nvSpPr>
        <p:spPr>
          <a:xfrm>
            <a:off x="2915424" y="4931461"/>
            <a:ext cx="7361508" cy="307777"/>
          </a:xfrm>
          <a:prstGeom prst="rect">
            <a:avLst/>
          </a:prstGeom>
          <a:noFill/>
        </p:spPr>
        <p:txBody>
          <a:bodyPr wrap="square" rtlCol="0">
            <a:spAutoFit/>
          </a:bodyPr>
          <a:lstStyle/>
          <a:p>
            <a:r>
              <a:rPr lang="de-DE" sz="1400" dirty="0">
                <a:latin typeface="Verdana" panose="020B0604030504040204" pitchFamily="34" charset="0"/>
                <a:ea typeface="Verdana" panose="020B0604030504040204" pitchFamily="34" charset="0"/>
                <a:cs typeface="Verdana" panose="020B0604030504040204" pitchFamily="34" charset="0"/>
              </a:rPr>
              <a:t>in Zusammenarbeit mit den 7 Stadtwerken im Kreis Steinfurt</a:t>
            </a:r>
          </a:p>
        </p:txBody>
      </p:sp>
    </p:spTree>
    <p:extLst>
      <p:ext uri="{BB962C8B-B14F-4D97-AF65-F5344CB8AC3E}">
        <p14:creationId xmlns:p14="http://schemas.microsoft.com/office/powerpoint/2010/main" val="2978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0" y="0"/>
            <a:ext cx="9279924" cy="6959943"/>
          </a:xfrm>
          <a:prstGeom prst="rect">
            <a:avLst/>
          </a:prstGeom>
        </p:spPr>
      </p:pic>
      <p:sp>
        <p:nvSpPr>
          <p:cNvPr id="2" name="Titel 1"/>
          <p:cNvSpPr txBox="1">
            <a:spLocks/>
          </p:cNvSpPr>
          <p:nvPr/>
        </p:nvSpPr>
        <p:spPr>
          <a:xfrm>
            <a:off x="1351121" y="5013902"/>
            <a:ext cx="9635063" cy="55693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de-DE" sz="2800" b="1" dirty="0">
                <a:solidFill>
                  <a:schemeClr val="bg1"/>
                </a:solidFill>
              </a:rPr>
              <a:t>LEADER – ländliche Entwicklung und Nachhaltigkeit</a:t>
            </a:r>
          </a:p>
        </p:txBody>
      </p:sp>
    </p:spTree>
    <p:extLst>
      <p:ext uri="{BB962C8B-B14F-4D97-AF65-F5344CB8AC3E}">
        <p14:creationId xmlns:p14="http://schemas.microsoft.com/office/powerpoint/2010/main" val="10491223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894" y="1492897"/>
            <a:ext cx="2845837" cy="1994341"/>
          </a:xfrm>
          <a:prstGeom prst="rect">
            <a:avLst/>
          </a:prstGeom>
        </p:spPr>
      </p:pic>
      <p:sp>
        <p:nvSpPr>
          <p:cNvPr id="5" name="Textfeld 4">
            <a:extLst>
              <a:ext uri="{FF2B5EF4-FFF2-40B4-BE49-F238E27FC236}">
                <a16:creationId xmlns:a16="http://schemas.microsoft.com/office/drawing/2014/main" id="{53C0906A-160B-4440-A502-D807978FBADE}"/>
              </a:ext>
            </a:extLst>
          </p:cNvPr>
          <p:cNvSpPr txBox="1"/>
          <p:nvPr/>
        </p:nvSpPr>
        <p:spPr>
          <a:xfrm>
            <a:off x="1327871" y="99100"/>
            <a:ext cx="5822792" cy="954107"/>
          </a:xfrm>
          <a:prstGeom prst="rect">
            <a:avLst/>
          </a:prstGeom>
          <a:solidFill>
            <a:schemeClr val="bg1">
              <a:lumMod val="95000"/>
              <a:alpha val="81176"/>
            </a:schemeClr>
          </a:solidFill>
        </p:spPr>
        <p:txBody>
          <a:bodyPr wrap="square" rtlCol="0">
            <a:spAutoFit/>
          </a:bodyPr>
          <a:lstStyle/>
          <a:p>
            <a:pPr algn="ctr" defTabSz="457177"/>
            <a:r>
              <a:rPr lang="de-DE" sz="2800" b="1" dirty="0">
                <a:solidFill>
                  <a:srgbClr val="ED7D31"/>
                </a:solidFill>
                <a:latin typeface="Verdana" pitchFamily="34" charset="0"/>
                <a:ea typeface="Verdana" pitchFamily="34" charset="0"/>
                <a:cs typeface="Verdana" pitchFamily="34" charset="0"/>
              </a:rPr>
              <a:t>Mit LEADER spannende Projekte fördern</a:t>
            </a:r>
          </a:p>
        </p:txBody>
      </p:sp>
      <p:pic>
        <p:nvPicPr>
          <p:cNvPr id="6" name="Grafik 5">
            <a:extLst>
              <a:ext uri="{FF2B5EF4-FFF2-40B4-BE49-F238E27FC236}">
                <a16:creationId xmlns:a16="http://schemas.microsoft.com/office/drawing/2014/main" id="{F07D67A7-0AC2-4789-B5CF-53294E622F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77" r="5854"/>
          <a:stretch/>
        </p:blipFill>
        <p:spPr>
          <a:xfrm>
            <a:off x="3476656" y="1492897"/>
            <a:ext cx="3473319" cy="2600200"/>
          </a:xfrm>
          <a:prstGeom prst="rect">
            <a:avLst/>
          </a:prstGeom>
        </p:spPr>
      </p:pic>
      <p:pic>
        <p:nvPicPr>
          <p:cNvPr id="8" name="Grafik 7">
            <a:extLst>
              <a:ext uri="{FF2B5EF4-FFF2-40B4-BE49-F238E27FC236}">
                <a16:creationId xmlns:a16="http://schemas.microsoft.com/office/drawing/2014/main" id="{03B2C445-A5AC-48DB-9EFC-4389C1C0E8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95" y="3704253"/>
            <a:ext cx="2843000" cy="1901256"/>
          </a:xfrm>
          <a:prstGeom prst="rect">
            <a:avLst/>
          </a:prstGeom>
        </p:spPr>
      </p:pic>
      <p:sp>
        <p:nvSpPr>
          <p:cNvPr id="3" name="Textfeld 2">
            <a:extLst>
              <a:ext uri="{FF2B5EF4-FFF2-40B4-BE49-F238E27FC236}">
                <a16:creationId xmlns:a16="http://schemas.microsoft.com/office/drawing/2014/main" id="{8A38D695-DAA8-46D7-9DA0-E738EBD70358}"/>
              </a:ext>
            </a:extLst>
          </p:cNvPr>
          <p:cNvSpPr txBox="1"/>
          <p:nvPr/>
        </p:nvSpPr>
        <p:spPr>
          <a:xfrm>
            <a:off x="4404049" y="3592286"/>
            <a:ext cx="1884784" cy="369332"/>
          </a:xfrm>
          <a:prstGeom prst="rect">
            <a:avLst/>
          </a:prstGeom>
          <a:solidFill>
            <a:schemeClr val="accent2">
              <a:lumMod val="60000"/>
              <a:lumOff val="40000"/>
              <a:alpha val="36863"/>
            </a:schemeClr>
          </a:solidFill>
        </p:spPr>
        <p:txBody>
          <a:bodyPr wrap="square" rtlCol="0">
            <a:spAutoFit/>
          </a:bodyPr>
          <a:lstStyle/>
          <a:p>
            <a:r>
              <a:rPr lang="de-DE" dirty="0">
                <a:solidFill>
                  <a:schemeClr val="bg1"/>
                </a:solidFill>
              </a:rPr>
              <a:t>Wochenmärkte</a:t>
            </a:r>
          </a:p>
        </p:txBody>
      </p:sp>
      <p:sp>
        <p:nvSpPr>
          <p:cNvPr id="10" name="Textfeld 9">
            <a:extLst>
              <a:ext uri="{FF2B5EF4-FFF2-40B4-BE49-F238E27FC236}">
                <a16:creationId xmlns:a16="http://schemas.microsoft.com/office/drawing/2014/main" id="{73EFBB00-5AD9-434A-8126-619E18905A3D}"/>
              </a:ext>
            </a:extLst>
          </p:cNvPr>
          <p:cNvSpPr txBox="1"/>
          <p:nvPr/>
        </p:nvSpPr>
        <p:spPr>
          <a:xfrm>
            <a:off x="1456992" y="1570653"/>
            <a:ext cx="1884784" cy="369332"/>
          </a:xfrm>
          <a:prstGeom prst="rect">
            <a:avLst/>
          </a:prstGeom>
          <a:solidFill>
            <a:schemeClr val="accent2">
              <a:lumMod val="60000"/>
              <a:lumOff val="40000"/>
              <a:alpha val="36863"/>
            </a:schemeClr>
          </a:solidFill>
        </p:spPr>
        <p:txBody>
          <a:bodyPr wrap="square" rtlCol="0">
            <a:spAutoFit/>
          </a:bodyPr>
          <a:lstStyle/>
          <a:p>
            <a:r>
              <a:rPr lang="de-DE" dirty="0">
                <a:solidFill>
                  <a:schemeClr val="bg1"/>
                </a:solidFill>
              </a:rPr>
              <a:t>Dorfläden</a:t>
            </a:r>
          </a:p>
        </p:txBody>
      </p:sp>
      <p:sp>
        <p:nvSpPr>
          <p:cNvPr id="11" name="Textfeld 10">
            <a:extLst>
              <a:ext uri="{FF2B5EF4-FFF2-40B4-BE49-F238E27FC236}">
                <a16:creationId xmlns:a16="http://schemas.microsoft.com/office/drawing/2014/main" id="{214E0907-B1AE-426A-AC2F-61A608EEB80E}"/>
              </a:ext>
            </a:extLst>
          </p:cNvPr>
          <p:cNvSpPr txBox="1"/>
          <p:nvPr/>
        </p:nvSpPr>
        <p:spPr>
          <a:xfrm>
            <a:off x="1020147" y="4964181"/>
            <a:ext cx="2065450" cy="646331"/>
          </a:xfrm>
          <a:prstGeom prst="rect">
            <a:avLst/>
          </a:prstGeom>
          <a:solidFill>
            <a:schemeClr val="accent2">
              <a:lumMod val="60000"/>
              <a:lumOff val="40000"/>
              <a:alpha val="36863"/>
            </a:schemeClr>
          </a:solidFill>
        </p:spPr>
        <p:txBody>
          <a:bodyPr wrap="square" rtlCol="0">
            <a:spAutoFit/>
          </a:bodyPr>
          <a:lstStyle/>
          <a:p>
            <a:r>
              <a:rPr lang="de-DE" dirty="0">
                <a:solidFill>
                  <a:schemeClr val="bg1"/>
                </a:solidFill>
              </a:rPr>
              <a:t>Plastiktütenfreier Kreis Steinfurt</a:t>
            </a:r>
          </a:p>
        </p:txBody>
      </p:sp>
      <p:pic>
        <p:nvPicPr>
          <p:cNvPr id="12" name="Grafik 11">
            <a:extLst>
              <a:ext uri="{FF2B5EF4-FFF2-40B4-BE49-F238E27FC236}">
                <a16:creationId xmlns:a16="http://schemas.microsoft.com/office/drawing/2014/main" id="{49761B0A-D3AC-4FDF-A2FC-77342BF048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5614" y="4206635"/>
            <a:ext cx="1737701" cy="2316936"/>
          </a:xfrm>
          <a:prstGeom prst="rect">
            <a:avLst/>
          </a:prstGeom>
        </p:spPr>
      </p:pic>
      <p:sp>
        <p:nvSpPr>
          <p:cNvPr id="13" name="Textfeld 12">
            <a:extLst>
              <a:ext uri="{FF2B5EF4-FFF2-40B4-BE49-F238E27FC236}">
                <a16:creationId xmlns:a16="http://schemas.microsoft.com/office/drawing/2014/main" id="{953FD718-84E6-43AB-BBDF-5AA4CA9F4C55}"/>
              </a:ext>
            </a:extLst>
          </p:cNvPr>
          <p:cNvSpPr txBox="1"/>
          <p:nvPr/>
        </p:nvSpPr>
        <p:spPr>
          <a:xfrm>
            <a:off x="6528102" y="4442779"/>
            <a:ext cx="1402919" cy="646331"/>
          </a:xfrm>
          <a:prstGeom prst="rect">
            <a:avLst/>
          </a:prstGeom>
          <a:solidFill>
            <a:schemeClr val="accent2">
              <a:lumMod val="60000"/>
              <a:lumOff val="40000"/>
              <a:alpha val="36863"/>
            </a:schemeClr>
          </a:solidFill>
        </p:spPr>
        <p:txBody>
          <a:bodyPr wrap="square" rtlCol="0">
            <a:spAutoFit/>
          </a:bodyPr>
          <a:lstStyle/>
          <a:p>
            <a:r>
              <a:rPr lang="de-DE" dirty="0"/>
              <a:t>Servicestelle Sonne</a:t>
            </a:r>
          </a:p>
        </p:txBody>
      </p:sp>
      <p:pic>
        <p:nvPicPr>
          <p:cNvPr id="14" name="Grafik 13">
            <a:extLst>
              <a:ext uri="{FF2B5EF4-FFF2-40B4-BE49-F238E27FC236}">
                <a16:creationId xmlns:a16="http://schemas.microsoft.com/office/drawing/2014/main" id="{FFCF0E6F-1687-46A6-9A68-7D12E78662D3}"/>
              </a:ext>
            </a:extLst>
          </p:cNvPr>
          <p:cNvPicPr>
            <a:picLocks noChangeAspect="1"/>
          </p:cNvPicPr>
          <p:nvPr/>
        </p:nvPicPr>
        <p:blipFill>
          <a:blip r:embed="rId7"/>
          <a:stretch>
            <a:fillRect/>
          </a:stretch>
        </p:blipFill>
        <p:spPr>
          <a:xfrm flipH="1">
            <a:off x="5603332" y="4270897"/>
            <a:ext cx="858924" cy="1893819"/>
          </a:xfrm>
          <a:prstGeom prst="rect">
            <a:avLst/>
          </a:prstGeom>
        </p:spPr>
      </p:pic>
      <p:sp>
        <p:nvSpPr>
          <p:cNvPr id="15" name="Textfeld 14">
            <a:extLst>
              <a:ext uri="{FF2B5EF4-FFF2-40B4-BE49-F238E27FC236}">
                <a16:creationId xmlns:a16="http://schemas.microsoft.com/office/drawing/2014/main" id="{79684108-4BB8-4ED0-94E9-C3A12207258F}"/>
              </a:ext>
            </a:extLst>
          </p:cNvPr>
          <p:cNvSpPr txBox="1"/>
          <p:nvPr/>
        </p:nvSpPr>
        <p:spPr>
          <a:xfrm>
            <a:off x="6528102" y="5477254"/>
            <a:ext cx="1402919" cy="646331"/>
          </a:xfrm>
          <a:prstGeom prst="rect">
            <a:avLst/>
          </a:prstGeom>
          <a:solidFill>
            <a:schemeClr val="accent2">
              <a:lumMod val="60000"/>
              <a:lumOff val="40000"/>
              <a:alpha val="36863"/>
            </a:schemeClr>
          </a:solidFill>
        </p:spPr>
        <p:txBody>
          <a:bodyPr wrap="square" rtlCol="0">
            <a:spAutoFit/>
          </a:bodyPr>
          <a:lstStyle/>
          <a:p>
            <a:r>
              <a:rPr lang="de-DE" dirty="0"/>
              <a:t>Servicestelle Windenergie</a:t>
            </a:r>
          </a:p>
        </p:txBody>
      </p:sp>
      <p:pic>
        <p:nvPicPr>
          <p:cNvPr id="16" name="Grafik 15">
            <a:extLst>
              <a:ext uri="{FF2B5EF4-FFF2-40B4-BE49-F238E27FC236}">
                <a16:creationId xmlns:a16="http://schemas.microsoft.com/office/drawing/2014/main" id="{386F37BE-1166-44CE-ABEC-AC4FFAAAD413}"/>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8218416" y="4443001"/>
            <a:ext cx="738971" cy="1688264"/>
          </a:xfrm>
          <a:prstGeom prst="rect">
            <a:avLst/>
          </a:prstGeom>
        </p:spPr>
      </p:pic>
      <p:sp>
        <p:nvSpPr>
          <p:cNvPr id="4" name="Textfeld 3"/>
          <p:cNvSpPr txBox="1"/>
          <p:nvPr/>
        </p:nvSpPr>
        <p:spPr>
          <a:xfrm>
            <a:off x="3601262" y="5988738"/>
            <a:ext cx="1486403" cy="351956"/>
          </a:xfrm>
          <a:prstGeom prst="rect">
            <a:avLst/>
          </a:prstGeom>
          <a:solidFill>
            <a:schemeClr val="bg1">
              <a:lumMod val="95000"/>
              <a:alpha val="89000"/>
            </a:schemeClr>
          </a:solidFill>
        </p:spPr>
        <p:txBody>
          <a:bodyPr wrap="square" rtlCol="0">
            <a:spAutoFit/>
          </a:bodyPr>
          <a:lstStyle/>
          <a:p>
            <a:pPr defTabSz="457166"/>
            <a:r>
              <a:rPr lang="de-DE" sz="1687" dirty="0">
                <a:latin typeface="Arial" panose="020B0604020202020204" pitchFamily="34" charset="0"/>
                <a:cs typeface="Arial" panose="020B0604020202020204" pitchFamily="34" charset="0"/>
              </a:rPr>
              <a:t>Lieferservice</a:t>
            </a:r>
          </a:p>
        </p:txBody>
      </p:sp>
    </p:spTree>
    <p:extLst>
      <p:ext uri="{BB962C8B-B14F-4D97-AF65-F5344CB8AC3E}">
        <p14:creationId xmlns:p14="http://schemas.microsoft.com/office/powerpoint/2010/main" val="11767218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B1294888-2C36-4058-9896-F9B6FF14DAAA}"/>
              </a:ext>
            </a:extLst>
          </p:cNvPr>
          <p:cNvPicPr>
            <a:picLocks noChangeAspect="1"/>
          </p:cNvPicPr>
          <p:nvPr/>
        </p:nvPicPr>
        <p:blipFill>
          <a:blip r:embed="rId3"/>
          <a:stretch>
            <a:fillRect/>
          </a:stretch>
        </p:blipFill>
        <p:spPr>
          <a:xfrm>
            <a:off x="-81125" y="0"/>
            <a:ext cx="7245125" cy="7986980"/>
          </a:xfrm>
          <a:prstGeom prst="rect">
            <a:avLst/>
          </a:prstGeom>
        </p:spPr>
      </p:pic>
      <p:pic>
        <p:nvPicPr>
          <p:cNvPr id="3" name="Grafik 2">
            <a:extLst>
              <a:ext uri="{FF2B5EF4-FFF2-40B4-BE49-F238E27FC236}">
                <a16:creationId xmlns:a16="http://schemas.microsoft.com/office/drawing/2014/main" id="{DD5AC8E8-3DA4-43B6-B2CD-18C3704453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9421" y="-1169114"/>
            <a:ext cx="3258000" cy="2604703"/>
          </a:xfrm>
          <a:prstGeom prst="rect">
            <a:avLst/>
          </a:prstGeom>
        </p:spPr>
      </p:pic>
      <p:pic>
        <p:nvPicPr>
          <p:cNvPr id="4" name="Grafik 3">
            <a:extLst>
              <a:ext uri="{FF2B5EF4-FFF2-40B4-BE49-F238E27FC236}">
                <a16:creationId xmlns:a16="http://schemas.microsoft.com/office/drawing/2014/main" id="{6AE62017-3BAC-4DFA-BC8A-B19CF51032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4000" y="108000"/>
            <a:ext cx="1712070" cy="648000"/>
          </a:xfrm>
          <a:prstGeom prst="rect">
            <a:avLst/>
          </a:prstGeom>
        </p:spPr>
      </p:pic>
      <p:pic>
        <p:nvPicPr>
          <p:cNvPr id="5" name="Grafik 4">
            <a:extLst>
              <a:ext uri="{FF2B5EF4-FFF2-40B4-BE49-F238E27FC236}">
                <a16:creationId xmlns:a16="http://schemas.microsoft.com/office/drawing/2014/main" id="{52AD5AE7-CB75-4521-837A-1150F70EB5EE}"/>
              </a:ext>
            </a:extLst>
          </p:cNvPr>
          <p:cNvPicPr>
            <a:picLocks noChangeAspect="1"/>
          </p:cNvPicPr>
          <p:nvPr/>
        </p:nvPicPr>
        <p:blipFill>
          <a:blip r:embed="rId6" cstate="print">
            <a:clrChange>
              <a:clrFrom>
                <a:srgbClr val="FFFFFF"/>
              </a:clrFrom>
              <a:clrTo>
                <a:srgbClr val="FFFFFF">
                  <a:alpha val="0"/>
                </a:srgbClr>
              </a:clrTo>
            </a:clrChange>
          </a:blip>
          <a:stretch>
            <a:fillRect/>
          </a:stretch>
        </p:blipFill>
        <p:spPr>
          <a:xfrm>
            <a:off x="7969827" y="6341492"/>
            <a:ext cx="1081806" cy="415772"/>
          </a:xfrm>
          <a:prstGeom prst="rect">
            <a:avLst/>
          </a:prstGeom>
        </p:spPr>
      </p:pic>
    </p:spTree>
    <p:extLst>
      <p:ext uri="{BB962C8B-B14F-4D97-AF65-F5344CB8AC3E}">
        <p14:creationId xmlns:p14="http://schemas.microsoft.com/office/powerpoint/2010/main" val="286783812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410546" y="2327695"/>
            <a:ext cx="8322907" cy="58561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de-DE" sz="2800" b="1" dirty="0">
                <a:solidFill>
                  <a:schemeClr val="bg1"/>
                </a:solidFill>
              </a:rPr>
              <a:t>Kommunale Handlungsmöglichkeiten</a:t>
            </a:r>
          </a:p>
          <a:p>
            <a:pPr algn="ctr"/>
            <a:endParaRPr lang="de-DE" sz="2800" b="1" dirty="0">
              <a:solidFill>
                <a:schemeClr val="bg1"/>
              </a:solidFill>
            </a:endParaRPr>
          </a:p>
          <a:p>
            <a:pPr algn="ctr"/>
            <a:r>
              <a:rPr lang="de-DE" sz="2800" b="1" dirty="0">
                <a:solidFill>
                  <a:schemeClr val="bg1"/>
                </a:solidFill>
              </a:rPr>
              <a:t>6 wichtigste Punkte</a:t>
            </a:r>
          </a:p>
        </p:txBody>
      </p:sp>
    </p:spTree>
    <p:extLst>
      <p:ext uri="{BB962C8B-B14F-4D97-AF65-F5344CB8AC3E}">
        <p14:creationId xmlns:p14="http://schemas.microsoft.com/office/powerpoint/2010/main" val="297269918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1" y="2579621"/>
            <a:ext cx="9144000" cy="58561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514350" indent="-514350" algn="ctr">
              <a:buAutoNum type="arabicPeriod"/>
            </a:pPr>
            <a:r>
              <a:rPr lang="de-DE" sz="2800" b="1" dirty="0">
                <a:solidFill>
                  <a:schemeClr val="bg1"/>
                </a:solidFill>
              </a:rPr>
              <a:t>Ziele politisch beschließen, Strategien kennen</a:t>
            </a:r>
          </a:p>
        </p:txBody>
      </p:sp>
    </p:spTree>
    <p:extLst>
      <p:ext uri="{BB962C8B-B14F-4D97-AF65-F5344CB8AC3E}">
        <p14:creationId xmlns:p14="http://schemas.microsoft.com/office/powerpoint/2010/main" val="394701718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p:cNvSpPr/>
          <p:nvPr/>
        </p:nvSpPr>
        <p:spPr>
          <a:xfrm>
            <a:off x="181403" y="1378107"/>
            <a:ext cx="8554823" cy="1850016"/>
          </a:xfrm>
          <a:prstGeom prst="rect">
            <a:avLst/>
          </a:prstGeom>
        </p:spPr>
        <p:txBody>
          <a:bodyPr wrap="square" lIns="64284" tIns="32142" rIns="64284" bIns="32142">
            <a:spAutoFit/>
          </a:bodyPr>
          <a:lstStyle/>
          <a:p>
            <a:pPr indent="-321424">
              <a:spcBef>
                <a:spcPts val="773"/>
              </a:spcBef>
              <a:buClr>
                <a:srgbClr val="F57913"/>
              </a:buClr>
              <a:defRPr/>
            </a:pPr>
            <a:r>
              <a:rPr lang="de-DE" sz="2400" b="1" dirty="0">
                <a:solidFill>
                  <a:srgbClr val="F57913"/>
                </a:solidFill>
                <a:latin typeface="Verdana" panose="020B0604030504040204" pitchFamily="34" charset="0"/>
                <a:ea typeface="Verdana" panose="020B0604030504040204" pitchFamily="34" charset="0"/>
                <a:cs typeface="Verdana" panose="020B0604030504040204" pitchFamily="34" charset="0"/>
              </a:rPr>
              <a:t>bis 2050 (Vergleichsjahr 1990)</a:t>
            </a:r>
          </a:p>
          <a:p>
            <a:pPr indent="-321424">
              <a:spcBef>
                <a:spcPts val="773"/>
              </a:spcBef>
              <a:buClr>
                <a:srgbClr val="F57913"/>
              </a:buClr>
              <a:defRPr/>
            </a:pPr>
            <a:endParaRPr lang="de-DE" sz="2400" b="1" dirty="0">
              <a:solidFill>
                <a:srgbClr val="F57913"/>
              </a:solidFill>
              <a:latin typeface="Verdana" panose="020B0604030504040204" pitchFamily="34" charset="0"/>
              <a:ea typeface="Verdana" panose="020B0604030504040204" pitchFamily="34" charset="0"/>
              <a:cs typeface="Verdana" panose="020B0604030504040204" pitchFamily="34" charset="0"/>
            </a:endParaRPr>
          </a:p>
          <a:p>
            <a:pPr marL="135776" indent="-457200">
              <a:spcBef>
                <a:spcPts val="773"/>
              </a:spcBef>
              <a:buClr>
                <a:srgbClr val="F57913"/>
              </a:buClr>
              <a:buFont typeface="+mj-lt"/>
              <a:buAutoNum type="arabicPeriod"/>
              <a:defRPr/>
            </a:pPr>
            <a:r>
              <a:rPr lang="de-DE" sz="2400" dirty="0">
                <a:solidFill>
                  <a:srgbClr val="F57913"/>
                </a:solidFill>
                <a:latin typeface="Verdana" panose="020B0604030504040204" pitchFamily="34" charset="0"/>
                <a:ea typeface="Verdana" panose="020B0604030504040204" pitchFamily="34" charset="0"/>
                <a:cs typeface="Verdana" panose="020B0604030504040204" pitchFamily="34" charset="0"/>
              </a:rPr>
              <a:t>95 % weniger CO2</a:t>
            </a:r>
          </a:p>
          <a:p>
            <a:pPr marL="135776" indent="-457200">
              <a:spcBef>
                <a:spcPts val="773"/>
              </a:spcBef>
              <a:buClr>
                <a:srgbClr val="F57913"/>
              </a:buClr>
              <a:buFont typeface="+mj-lt"/>
              <a:buAutoNum type="arabicPeriod"/>
              <a:defRPr/>
            </a:pPr>
            <a:r>
              <a:rPr lang="de-DE" sz="2400" dirty="0">
                <a:solidFill>
                  <a:srgbClr val="F57913"/>
                </a:solidFill>
                <a:latin typeface="Verdana" panose="020B0604030504040204" pitchFamily="34" charset="0"/>
                <a:ea typeface="Verdana" panose="020B0604030504040204" pitchFamily="34" charset="0"/>
                <a:cs typeface="Verdana" panose="020B0604030504040204" pitchFamily="34" charset="0"/>
              </a:rPr>
              <a:t>50 % weniger Endenergie</a:t>
            </a:r>
          </a:p>
        </p:txBody>
      </p:sp>
      <p:pic>
        <p:nvPicPr>
          <p:cNvPr id="3" name="Grafik 2"/>
          <p:cNvPicPr>
            <a:picLocks noChangeAspect="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36903" y="3412779"/>
            <a:ext cx="3677793" cy="3677793"/>
          </a:xfrm>
          <a:prstGeom prst="rect">
            <a:avLst/>
          </a:prstGeom>
        </p:spPr>
      </p:pic>
      <p:pic>
        <p:nvPicPr>
          <p:cNvPr id="13" name="Grafik 12"/>
          <p:cNvPicPr>
            <a:picLocks noChangeAspect="1"/>
          </p:cNvPicPr>
          <p:nvPr/>
        </p:nvPicPr>
        <p:blipFill>
          <a:blip r:embed="rId4"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5082326" y="4493739"/>
            <a:ext cx="2319371" cy="2319371"/>
          </a:xfrm>
          <a:prstGeom prst="rect">
            <a:avLst/>
          </a:prstGeom>
        </p:spPr>
      </p:pic>
      <p:pic>
        <p:nvPicPr>
          <p:cNvPr id="12" name="Grafik 11"/>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59579" y="6274611"/>
            <a:ext cx="1252203" cy="479680"/>
          </a:xfrm>
          <a:prstGeom prst="rect">
            <a:avLst/>
          </a:prstGeom>
        </p:spPr>
      </p:pic>
      <p:pic>
        <p:nvPicPr>
          <p:cNvPr id="6" name="Grafik 5">
            <a:extLst>
              <a:ext uri="{FF2B5EF4-FFF2-40B4-BE49-F238E27FC236}">
                <a16:creationId xmlns:a16="http://schemas.microsoft.com/office/drawing/2014/main" id="{1994D426-3322-4993-9CB1-91FBBD0E39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93096" y="-1110820"/>
            <a:ext cx="3258000" cy="2604703"/>
          </a:xfrm>
          <a:prstGeom prst="rect">
            <a:avLst/>
          </a:prstGeom>
        </p:spPr>
      </p:pic>
      <p:pic>
        <p:nvPicPr>
          <p:cNvPr id="7" name="Grafik 6">
            <a:extLst>
              <a:ext uri="{FF2B5EF4-FFF2-40B4-BE49-F238E27FC236}">
                <a16:creationId xmlns:a16="http://schemas.microsoft.com/office/drawing/2014/main" id="{B95134D1-DA77-4EFD-9D95-4681732FFC1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4000" y="108000"/>
            <a:ext cx="1712070" cy="648000"/>
          </a:xfrm>
          <a:prstGeom prst="rect">
            <a:avLst/>
          </a:prstGeom>
        </p:spPr>
      </p:pic>
      <p:pic>
        <p:nvPicPr>
          <p:cNvPr id="9" name="Grafik 8">
            <a:extLst>
              <a:ext uri="{FF2B5EF4-FFF2-40B4-BE49-F238E27FC236}">
                <a16:creationId xmlns:a16="http://schemas.microsoft.com/office/drawing/2014/main" id="{F596E122-0D85-4B7D-839B-91538F70172A}"/>
              </a:ext>
            </a:extLst>
          </p:cNvPr>
          <p:cNvPicPr>
            <a:picLocks noChangeAspect="1"/>
          </p:cNvPicPr>
          <p:nvPr/>
        </p:nvPicPr>
        <p:blipFill>
          <a:blip r:embed="rId8" cstate="print">
            <a:clrChange>
              <a:clrFrom>
                <a:srgbClr val="FFFFFF"/>
              </a:clrFrom>
              <a:clrTo>
                <a:srgbClr val="FFFFFF">
                  <a:alpha val="0"/>
                </a:srgbClr>
              </a:clrTo>
            </a:clrChange>
          </a:blip>
          <a:stretch>
            <a:fillRect/>
          </a:stretch>
        </p:blipFill>
        <p:spPr>
          <a:xfrm>
            <a:off x="7969827" y="6341492"/>
            <a:ext cx="1081806" cy="415772"/>
          </a:xfrm>
          <a:prstGeom prst="rect">
            <a:avLst/>
          </a:prstGeom>
        </p:spPr>
      </p:pic>
      <p:sp>
        <p:nvSpPr>
          <p:cNvPr id="10" name="Titel 1"/>
          <p:cNvSpPr>
            <a:spLocks noGrp="1"/>
          </p:cNvSpPr>
          <p:nvPr>
            <p:ph type="title"/>
          </p:nvPr>
        </p:nvSpPr>
        <p:spPr>
          <a:xfrm>
            <a:off x="181404" y="93218"/>
            <a:ext cx="8422983" cy="1325563"/>
          </a:xfrm>
        </p:spPr>
        <p:txBody>
          <a:bodyPr>
            <a:normAutofit/>
          </a:bodyPr>
          <a:lstStyle/>
          <a:p>
            <a:r>
              <a:rPr lang="de-DE" b="1" dirty="0"/>
              <a:t>Masterplan Ziele (2013)</a:t>
            </a:r>
            <a:br>
              <a:rPr lang="de-DE" dirty="0"/>
            </a:br>
            <a:endParaRPr lang="de-DE" dirty="0"/>
          </a:p>
        </p:txBody>
      </p:sp>
    </p:spTree>
    <p:extLst>
      <p:ext uri="{BB962C8B-B14F-4D97-AF65-F5344CB8AC3E}">
        <p14:creationId xmlns:p14="http://schemas.microsoft.com/office/powerpoint/2010/main" val="26660743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49" y="365125"/>
            <a:ext cx="8422983" cy="1325563"/>
          </a:xfrm>
        </p:spPr>
        <p:txBody>
          <a:bodyPr>
            <a:normAutofit/>
          </a:bodyPr>
          <a:lstStyle/>
          <a:p>
            <a:r>
              <a:rPr lang="de-DE" b="1" dirty="0"/>
              <a:t>Neu seit Juni 2021: </a:t>
            </a:r>
            <a:br>
              <a:rPr lang="de-DE" dirty="0"/>
            </a:br>
            <a:endParaRPr lang="de-DE" dirty="0"/>
          </a:p>
        </p:txBody>
      </p:sp>
      <p:pic>
        <p:nvPicPr>
          <p:cNvPr id="4" name="Grafik 3">
            <a:extLst>
              <a:ext uri="{FF2B5EF4-FFF2-40B4-BE49-F238E27FC236}">
                <a16:creationId xmlns:a16="http://schemas.microsoft.com/office/drawing/2014/main" id="{1994D426-3322-4993-9CB1-91FBBD0E39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3096" y="-1110820"/>
            <a:ext cx="3258000" cy="2604703"/>
          </a:xfrm>
          <a:prstGeom prst="rect">
            <a:avLst/>
          </a:prstGeom>
        </p:spPr>
      </p:pic>
      <p:pic>
        <p:nvPicPr>
          <p:cNvPr id="5" name="Grafik 4">
            <a:extLst>
              <a:ext uri="{FF2B5EF4-FFF2-40B4-BE49-F238E27FC236}">
                <a16:creationId xmlns:a16="http://schemas.microsoft.com/office/drawing/2014/main" id="{B95134D1-DA77-4EFD-9D95-4681732FFC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4000" y="108000"/>
            <a:ext cx="1712070" cy="648000"/>
          </a:xfrm>
          <a:prstGeom prst="rect">
            <a:avLst/>
          </a:prstGeom>
        </p:spPr>
      </p:pic>
      <p:pic>
        <p:nvPicPr>
          <p:cNvPr id="6" name="Grafik 5">
            <a:extLst>
              <a:ext uri="{FF2B5EF4-FFF2-40B4-BE49-F238E27FC236}">
                <a16:creationId xmlns:a16="http://schemas.microsoft.com/office/drawing/2014/main" id="{F596E122-0D85-4B7D-839B-91538F70172A}"/>
              </a:ext>
            </a:extLst>
          </p:cNvPr>
          <p:cNvPicPr>
            <a:picLocks noChangeAspect="1"/>
          </p:cNvPicPr>
          <p:nvPr/>
        </p:nvPicPr>
        <p:blipFill>
          <a:blip r:embed="rId5" cstate="print">
            <a:clrChange>
              <a:clrFrom>
                <a:srgbClr val="FFFFFF"/>
              </a:clrFrom>
              <a:clrTo>
                <a:srgbClr val="FFFFFF">
                  <a:alpha val="0"/>
                </a:srgbClr>
              </a:clrTo>
            </a:clrChange>
          </a:blip>
          <a:stretch>
            <a:fillRect/>
          </a:stretch>
        </p:blipFill>
        <p:spPr>
          <a:xfrm>
            <a:off x="7969827" y="6341492"/>
            <a:ext cx="1081806" cy="415772"/>
          </a:xfrm>
          <a:prstGeom prst="rect">
            <a:avLst/>
          </a:prstGeom>
        </p:spPr>
      </p:pic>
      <p:sp>
        <p:nvSpPr>
          <p:cNvPr id="7" name="Titel 62">
            <a:extLst>
              <a:ext uri="{FF2B5EF4-FFF2-40B4-BE49-F238E27FC236}">
                <a16:creationId xmlns:a16="http://schemas.microsoft.com/office/drawing/2014/main" id="{4798B8AD-0424-48D5-A572-DC05FCF9BB22}"/>
              </a:ext>
            </a:extLst>
          </p:cNvPr>
          <p:cNvSpPr txBox="1">
            <a:spLocks/>
          </p:cNvSpPr>
          <p:nvPr/>
        </p:nvSpPr>
        <p:spPr>
          <a:xfrm>
            <a:off x="628649" y="1947813"/>
            <a:ext cx="8229600" cy="3963025"/>
          </a:xfrm>
          <a:prstGeom prst="rect">
            <a:avLst/>
          </a:prstGeom>
        </p:spPr>
        <p:txBody>
          <a:bodyPr>
            <a:normAutofit/>
          </a:bodyPr>
          <a:lstStyle/>
          <a:p>
            <a:pPr marL="457200" indent="-457200" defTabSz="914353">
              <a:spcBef>
                <a:spcPts val="562"/>
              </a:spcBef>
              <a:buFont typeface="Arial" panose="020B0604020202020204" pitchFamily="34" charset="0"/>
              <a:buChar char="•"/>
              <a:defRPr/>
            </a:pPr>
            <a:r>
              <a:rPr lang="en-US" altLang="de-DE" sz="2400" dirty="0">
                <a:latin typeface="Verdana Bold" charset="0"/>
                <a:ea typeface="Verdana Bold" charset="0"/>
                <a:cs typeface="Verdana Bold" charset="0"/>
                <a:sym typeface="Verdana Bold" charset="0"/>
              </a:rPr>
              <a:t>Kreis </a:t>
            </a:r>
            <a:r>
              <a:rPr lang="en-US" altLang="de-DE" sz="2400" dirty="0" err="1">
                <a:latin typeface="Verdana Bold" charset="0"/>
                <a:ea typeface="Verdana Bold" charset="0"/>
                <a:cs typeface="Verdana Bold" charset="0"/>
                <a:sym typeface="Verdana Bold" charset="0"/>
              </a:rPr>
              <a:t>Steinfurt</a:t>
            </a:r>
            <a:r>
              <a:rPr lang="en-US" altLang="de-DE" sz="2400" dirty="0">
                <a:latin typeface="Verdana Bold" charset="0"/>
                <a:ea typeface="Verdana Bold" charset="0"/>
                <a:cs typeface="Verdana Bold" charset="0"/>
                <a:sym typeface="Verdana Bold" charset="0"/>
              </a:rPr>
              <a:t> </a:t>
            </a:r>
            <a:r>
              <a:rPr lang="en-US" altLang="de-DE" sz="2400" dirty="0" err="1">
                <a:latin typeface="Verdana Bold" charset="0"/>
                <a:ea typeface="Verdana Bold" charset="0"/>
                <a:cs typeface="Verdana Bold" charset="0"/>
                <a:sym typeface="Verdana Bold" charset="0"/>
              </a:rPr>
              <a:t>Klimaneutral</a:t>
            </a:r>
            <a:r>
              <a:rPr lang="en-US" altLang="de-DE" sz="2400" dirty="0">
                <a:latin typeface="Verdana Bold" charset="0"/>
                <a:ea typeface="Verdana Bold" charset="0"/>
                <a:cs typeface="Verdana Bold" charset="0"/>
                <a:sym typeface="Verdana Bold" charset="0"/>
              </a:rPr>
              <a:t> </a:t>
            </a:r>
            <a:r>
              <a:rPr lang="en-US" altLang="de-DE" sz="2400" dirty="0">
                <a:solidFill>
                  <a:schemeClr val="accent2"/>
                </a:solidFill>
                <a:latin typeface="Verdana Bold" charset="0"/>
                <a:ea typeface="Verdana Bold" charset="0"/>
                <a:cs typeface="Verdana Bold" charset="0"/>
                <a:sym typeface="Verdana Bold" charset="0"/>
              </a:rPr>
              <a:t>2040</a:t>
            </a:r>
          </a:p>
          <a:p>
            <a:pPr marL="457200" indent="-457200" defTabSz="914353">
              <a:spcBef>
                <a:spcPts val="562"/>
              </a:spcBef>
              <a:buFont typeface="Arial" panose="020B0604020202020204" pitchFamily="34" charset="0"/>
              <a:buChar char="•"/>
              <a:defRPr/>
            </a:pPr>
            <a:endParaRPr lang="en-US" altLang="de-DE" sz="2400" dirty="0">
              <a:latin typeface="Verdana Bold" charset="0"/>
              <a:ea typeface="Verdana Bold" charset="0"/>
              <a:cs typeface="Verdana Bold" charset="0"/>
              <a:sym typeface="Verdana Bold" charset="0"/>
            </a:endParaRPr>
          </a:p>
          <a:p>
            <a:pPr marL="457200" indent="-457200" defTabSz="914353">
              <a:spcBef>
                <a:spcPts val="562"/>
              </a:spcBef>
              <a:buFont typeface="Arial" panose="020B0604020202020204" pitchFamily="34" charset="0"/>
              <a:buChar char="•"/>
              <a:defRPr/>
            </a:pPr>
            <a:r>
              <a:rPr lang="en-US" altLang="de-DE" sz="2400" dirty="0" err="1">
                <a:latin typeface="Verdana Bold" charset="0"/>
                <a:ea typeface="Verdana Bold" charset="0"/>
                <a:cs typeface="Verdana Bold" charset="0"/>
                <a:sym typeface="Verdana Bold" charset="0"/>
              </a:rPr>
              <a:t>Klimafolgenprüfung</a:t>
            </a:r>
            <a:r>
              <a:rPr lang="en-US" altLang="de-DE" sz="2400" dirty="0">
                <a:latin typeface="Verdana Bold" charset="0"/>
                <a:ea typeface="Verdana Bold" charset="0"/>
                <a:cs typeface="Verdana Bold" charset="0"/>
                <a:sym typeface="Verdana Bold" charset="0"/>
              </a:rPr>
              <a:t> </a:t>
            </a:r>
            <a:r>
              <a:rPr lang="en-US" altLang="de-DE" sz="2400" dirty="0" err="1">
                <a:latin typeface="Verdana Bold" charset="0"/>
                <a:ea typeface="Verdana Bold" charset="0"/>
                <a:cs typeface="Verdana Bold" charset="0"/>
                <a:sym typeface="Verdana Bold" charset="0"/>
              </a:rPr>
              <a:t>aller</a:t>
            </a:r>
            <a:r>
              <a:rPr lang="en-US" altLang="de-DE" sz="2400" dirty="0">
                <a:latin typeface="Verdana Bold" charset="0"/>
                <a:ea typeface="Verdana Bold" charset="0"/>
                <a:cs typeface="Verdana Bold" charset="0"/>
                <a:sym typeface="Verdana Bold" charset="0"/>
              </a:rPr>
              <a:t> </a:t>
            </a:r>
            <a:r>
              <a:rPr lang="en-US" altLang="de-DE" sz="2400" dirty="0" err="1">
                <a:latin typeface="Verdana Bold" charset="0"/>
                <a:ea typeface="Verdana Bold" charset="0"/>
                <a:cs typeface="Verdana Bold" charset="0"/>
                <a:sym typeface="Verdana Bold" charset="0"/>
              </a:rPr>
              <a:t>Beschlüsse</a:t>
            </a:r>
            <a:endParaRPr lang="en-US" altLang="de-DE" sz="2400" dirty="0">
              <a:latin typeface="Verdana Bold" charset="0"/>
              <a:ea typeface="Verdana Bold" charset="0"/>
              <a:cs typeface="Verdana Bold" charset="0"/>
              <a:sym typeface="Verdana Bold" charset="0"/>
            </a:endParaRPr>
          </a:p>
          <a:p>
            <a:pPr marL="457200" indent="-457200" defTabSz="914353">
              <a:spcBef>
                <a:spcPts val="562"/>
              </a:spcBef>
              <a:buFont typeface="Arial" panose="020B0604020202020204" pitchFamily="34" charset="0"/>
              <a:buChar char="•"/>
              <a:defRPr/>
            </a:pPr>
            <a:endParaRPr lang="en-US" altLang="de-DE" sz="2400" dirty="0">
              <a:latin typeface="Verdana Bold" charset="0"/>
              <a:ea typeface="Verdana Bold" charset="0"/>
              <a:cs typeface="Verdana Bold" charset="0"/>
              <a:sym typeface="Verdana Bold" charset="0"/>
            </a:endParaRPr>
          </a:p>
          <a:p>
            <a:pPr marL="457200" indent="-457200" defTabSz="914353">
              <a:spcBef>
                <a:spcPts val="562"/>
              </a:spcBef>
              <a:buFont typeface="Arial" panose="020B0604020202020204" pitchFamily="34" charset="0"/>
              <a:buChar char="•"/>
              <a:defRPr/>
            </a:pPr>
            <a:r>
              <a:rPr lang="en-US" altLang="de-DE" sz="2400" dirty="0">
                <a:latin typeface="Verdana Bold" charset="0"/>
                <a:ea typeface="Verdana Bold" charset="0"/>
                <a:cs typeface="Verdana Bold" charset="0"/>
                <a:sym typeface="Verdana Bold" charset="0"/>
              </a:rPr>
              <a:t>50-Punkte-Handlungsprogramm in </a:t>
            </a:r>
            <a:r>
              <a:rPr lang="en-US" altLang="de-DE" sz="2400" dirty="0" err="1">
                <a:latin typeface="Verdana Bold" charset="0"/>
                <a:ea typeface="Verdana Bold" charset="0"/>
                <a:cs typeface="Verdana Bold" charset="0"/>
                <a:sym typeface="Verdana Bold" charset="0"/>
              </a:rPr>
              <a:t>Erarbeitung</a:t>
            </a:r>
            <a:endParaRPr lang="en-US" altLang="de-DE" sz="2400" dirty="0">
              <a:latin typeface="Verdana Bold" charset="0"/>
              <a:ea typeface="Verdana Bold" charset="0"/>
              <a:cs typeface="Verdana Bold" charset="0"/>
              <a:sym typeface="Verdana Bold" charset="0"/>
            </a:endParaRPr>
          </a:p>
          <a:p>
            <a:pPr marL="457200" indent="-457200" defTabSz="914353">
              <a:spcBef>
                <a:spcPts val="562"/>
              </a:spcBef>
              <a:buFont typeface="Arial" panose="020B0604020202020204" pitchFamily="34" charset="0"/>
              <a:buChar char="•"/>
              <a:defRPr/>
            </a:pPr>
            <a:endParaRPr lang="en-US" altLang="de-DE" sz="2400" dirty="0">
              <a:latin typeface="Verdana Bold" charset="0"/>
              <a:ea typeface="Verdana Bold" charset="0"/>
              <a:cs typeface="Verdana Bold" charset="0"/>
              <a:sym typeface="Verdana Bold" charset="0"/>
            </a:endParaRPr>
          </a:p>
        </p:txBody>
      </p:sp>
    </p:spTree>
    <p:extLst>
      <p:ext uri="{BB962C8B-B14F-4D97-AF65-F5344CB8AC3E}">
        <p14:creationId xmlns:p14="http://schemas.microsoft.com/office/powerpoint/2010/main" val="426021051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5023113" y="6116838"/>
            <a:ext cx="4138749" cy="759023"/>
            <a:chOff x="0" y="0"/>
            <a:chExt cx="4080" cy="680"/>
          </a:xfrm>
        </p:grpSpPr>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080"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2" y="0"/>
              <a:ext cx="784"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pic>
        <p:nvPicPr>
          <p:cNvPr id="7" name="Picture 2"/>
          <p:cNvPicPr>
            <a:picLocks noChangeAspect="1" noChangeArrowheads="1"/>
          </p:cNvPicPr>
          <p:nvPr/>
        </p:nvPicPr>
        <p:blipFill>
          <a:blip r:embed="rId5" cstate="print">
            <a:clrChange>
              <a:clrFrom>
                <a:srgbClr val="FFFFFF"/>
              </a:clrFrom>
              <a:clrTo>
                <a:srgbClr val="FFFFFF">
                  <a:alpha val="0"/>
                </a:srgbClr>
              </a:clrTo>
            </a:clrChange>
          </a:blip>
          <a:srcRect l="34056" t="24583" r="18301" b="16967"/>
          <a:stretch>
            <a:fillRect/>
          </a:stretch>
        </p:blipFill>
        <p:spPr bwMode="auto">
          <a:xfrm>
            <a:off x="420290" y="1099991"/>
            <a:ext cx="8414869" cy="5607122"/>
          </a:xfrm>
          <a:prstGeom prst="rect">
            <a:avLst/>
          </a:prstGeom>
          <a:noFill/>
          <a:ln w="9525">
            <a:noFill/>
            <a:miter lim="800000"/>
            <a:headEnd/>
            <a:tailEnd/>
          </a:ln>
        </p:spPr>
      </p:pic>
      <p:sp>
        <p:nvSpPr>
          <p:cNvPr id="8" name="Titel 1"/>
          <p:cNvSpPr>
            <a:spLocks noGrp="1"/>
          </p:cNvSpPr>
          <p:nvPr>
            <p:ph type="title"/>
          </p:nvPr>
        </p:nvSpPr>
        <p:spPr>
          <a:xfrm>
            <a:off x="2" y="239271"/>
            <a:ext cx="9635063" cy="556937"/>
          </a:xfrm>
        </p:spPr>
        <p:txBody>
          <a:bodyPr>
            <a:noAutofit/>
          </a:bodyPr>
          <a:lstStyle/>
          <a:p>
            <a:pPr algn="l"/>
            <a:r>
              <a:rPr lang="de-DE" sz="2800" b="1" dirty="0">
                <a:solidFill>
                  <a:schemeClr val="accent2"/>
                </a:solidFill>
                <a:latin typeface="Verdana" pitchFamily="34" charset="0"/>
                <a:ea typeface="Verdana" pitchFamily="34" charset="0"/>
                <a:cs typeface="Verdana" pitchFamily="34" charset="0"/>
              </a:rPr>
              <a:t>Potenziale für Erneuerbare &amp; Effizienz</a:t>
            </a:r>
          </a:p>
        </p:txBody>
      </p:sp>
      <p:sp>
        <p:nvSpPr>
          <p:cNvPr id="9" name="Ellipse 8"/>
          <p:cNvSpPr/>
          <p:nvPr/>
        </p:nvSpPr>
        <p:spPr>
          <a:xfrm>
            <a:off x="5093615" y="1150622"/>
            <a:ext cx="1063243" cy="1032628"/>
          </a:xfrm>
          <a:prstGeom prst="ellipse">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4284" tIns="32142" rIns="64284" bIns="32142" rtlCol="0" anchor="ctr"/>
          <a:lstStyle/>
          <a:p>
            <a:pPr algn="ctr"/>
            <a:endParaRPr lang="de-DE"/>
          </a:p>
        </p:txBody>
      </p:sp>
      <p:sp>
        <p:nvSpPr>
          <p:cNvPr id="14" name="Torte 13"/>
          <p:cNvSpPr/>
          <p:nvPr/>
        </p:nvSpPr>
        <p:spPr>
          <a:xfrm rot="337477" flipH="1">
            <a:off x="5070456" y="1147668"/>
            <a:ext cx="1095791" cy="1019902"/>
          </a:xfrm>
          <a:prstGeom prst="pie">
            <a:avLst>
              <a:gd name="adj1" fmla="val 6335215"/>
              <a:gd name="adj2" fmla="val 16548064"/>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4284" tIns="32142" rIns="64284" bIns="32142" rtlCol="0" anchor="ctr"/>
          <a:lstStyle/>
          <a:p>
            <a:pPr algn="ctr"/>
            <a:endParaRPr lang="de-DE">
              <a:solidFill>
                <a:schemeClr val="tx1"/>
              </a:solidFill>
            </a:endParaRPr>
          </a:p>
        </p:txBody>
      </p:sp>
      <p:sp>
        <p:nvSpPr>
          <p:cNvPr id="15" name="Textfeld 14"/>
          <p:cNvSpPr txBox="1"/>
          <p:nvPr/>
        </p:nvSpPr>
        <p:spPr>
          <a:xfrm>
            <a:off x="5078306" y="1606297"/>
            <a:ext cx="1164504" cy="238046"/>
          </a:xfrm>
          <a:prstGeom prst="rect">
            <a:avLst/>
          </a:prstGeom>
          <a:solidFill>
            <a:srgbClr val="000000">
              <a:alpha val="0"/>
            </a:srgbClr>
          </a:solidFill>
        </p:spPr>
        <p:txBody>
          <a:bodyPr wrap="square" lIns="64284" tIns="32142" rIns="64284" bIns="32142" rtlCol="0">
            <a:spAutoFit/>
          </a:bodyPr>
          <a:lstStyle/>
          <a:p>
            <a:r>
              <a:rPr lang="de-DE" sz="1100" b="1" dirty="0">
                <a:solidFill>
                  <a:srgbClr val="FFFFFF"/>
                </a:solidFill>
              </a:rPr>
              <a:t>Windenergie</a:t>
            </a:r>
          </a:p>
        </p:txBody>
      </p:sp>
      <p:pic>
        <p:nvPicPr>
          <p:cNvPr id="12" name="Grafik 11">
            <a:extLst>
              <a:ext uri="{FF2B5EF4-FFF2-40B4-BE49-F238E27FC236}">
                <a16:creationId xmlns:a16="http://schemas.microsoft.com/office/drawing/2014/main" id="{FF91EA74-7CE2-4F96-8CF5-C3B5DE2709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4572" y="-1186268"/>
            <a:ext cx="3258000" cy="2604703"/>
          </a:xfrm>
          <a:prstGeom prst="rect">
            <a:avLst/>
          </a:prstGeom>
        </p:spPr>
      </p:pic>
      <p:pic>
        <p:nvPicPr>
          <p:cNvPr id="13" name="Grafik 12">
            <a:extLst>
              <a:ext uri="{FF2B5EF4-FFF2-40B4-BE49-F238E27FC236}">
                <a16:creationId xmlns:a16="http://schemas.microsoft.com/office/drawing/2014/main" id="{32EC3D89-4098-4768-B7CA-9EE51D28CA1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01963" y="86198"/>
            <a:ext cx="1712070" cy="648000"/>
          </a:xfrm>
          <a:prstGeom prst="rect">
            <a:avLst/>
          </a:prstGeom>
        </p:spPr>
      </p:pic>
    </p:spTree>
    <p:extLst>
      <p:ext uri="{BB962C8B-B14F-4D97-AF65-F5344CB8AC3E}">
        <p14:creationId xmlns:p14="http://schemas.microsoft.com/office/powerpoint/2010/main" val="25026215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5"/>
          <p:cNvPicPr>
            <a:picLocks noChangeAspect="1"/>
          </p:cNvPicPr>
          <p:nvPr/>
        </p:nvPicPr>
        <p:blipFill>
          <a:blip r:embed="rId3">
            <a:clrChange>
              <a:clrFrom>
                <a:srgbClr val="FFFFFF"/>
              </a:clrFrom>
              <a:clrTo>
                <a:srgbClr val="FFFFFF">
                  <a:alpha val="0"/>
                </a:srgbClr>
              </a:clrTo>
            </a:clrChange>
          </a:blip>
          <a:stretch>
            <a:fillRect/>
          </a:stretch>
        </p:blipFill>
        <p:spPr>
          <a:xfrm>
            <a:off x="425382" y="1426464"/>
            <a:ext cx="8591715" cy="4687198"/>
          </a:xfrm>
          <a:prstGeom prst="rect">
            <a:avLst/>
          </a:prstGeom>
        </p:spPr>
      </p:pic>
      <p:sp>
        <p:nvSpPr>
          <p:cNvPr id="3" name="Titel 1"/>
          <p:cNvSpPr>
            <a:spLocks noGrp="1"/>
          </p:cNvSpPr>
          <p:nvPr>
            <p:ph type="title"/>
          </p:nvPr>
        </p:nvSpPr>
        <p:spPr>
          <a:xfrm>
            <a:off x="0" y="0"/>
            <a:ext cx="7886700" cy="1325563"/>
          </a:xfrm>
        </p:spPr>
        <p:txBody>
          <a:bodyPr>
            <a:normAutofit/>
          </a:bodyPr>
          <a:lstStyle/>
          <a:p>
            <a:r>
              <a:rPr lang="de-DE" sz="2800" b="1" dirty="0">
                <a:solidFill>
                  <a:schemeClr val="accent2"/>
                </a:solidFill>
              </a:rPr>
              <a:t>Strukturelle Einbindung</a:t>
            </a:r>
          </a:p>
        </p:txBody>
      </p:sp>
      <p:pic>
        <p:nvPicPr>
          <p:cNvPr id="4" name="Grafik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51999" y="-1079999"/>
            <a:ext cx="3258000" cy="2604703"/>
          </a:xfrm>
          <a:prstGeom prst="rect">
            <a:avLst/>
          </a:prstGeom>
        </p:spPr>
      </p:pic>
      <p:pic>
        <p:nvPicPr>
          <p:cNvPr id="6" name="Grafik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64000" y="108000"/>
            <a:ext cx="1712070" cy="648000"/>
          </a:xfrm>
          <a:prstGeom prst="rect">
            <a:avLst/>
          </a:prstGeom>
        </p:spPr>
      </p:pic>
      <p:pic>
        <p:nvPicPr>
          <p:cNvPr id="7" name="Grafik 6"/>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969827" y="6341492"/>
            <a:ext cx="1081806" cy="415772"/>
          </a:xfrm>
          <a:prstGeom prst="rect">
            <a:avLst/>
          </a:prstGeom>
        </p:spPr>
      </p:pic>
    </p:spTree>
    <p:extLst>
      <p:ext uri="{BB962C8B-B14F-4D97-AF65-F5344CB8AC3E}">
        <p14:creationId xmlns:p14="http://schemas.microsoft.com/office/powerpoint/2010/main" val="12028175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147_KST_Energieflussdiagramm_2010_sm_131108-0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47234" y="1271780"/>
            <a:ext cx="8996766" cy="5318670"/>
          </a:xfrm>
          <a:prstGeom prst="rect">
            <a:avLst/>
          </a:prstGeom>
          <a:noFill/>
          <a:ln w="9525">
            <a:noFill/>
            <a:miter lim="800000"/>
            <a:headEnd/>
            <a:tailEnd/>
          </a:ln>
        </p:spPr>
      </p:pic>
      <p:sp>
        <p:nvSpPr>
          <p:cNvPr id="12" name="Titel 1"/>
          <p:cNvSpPr>
            <a:spLocks noGrp="1"/>
          </p:cNvSpPr>
          <p:nvPr>
            <p:ph type="title"/>
          </p:nvPr>
        </p:nvSpPr>
        <p:spPr>
          <a:xfrm>
            <a:off x="282388" y="134471"/>
            <a:ext cx="9578934" cy="954415"/>
          </a:xfrm>
        </p:spPr>
        <p:txBody>
          <a:bodyPr>
            <a:noAutofit/>
          </a:bodyPr>
          <a:lstStyle/>
          <a:p>
            <a:pPr algn="l"/>
            <a:r>
              <a:rPr lang="de-DE" sz="2800" b="1" dirty="0">
                <a:solidFill>
                  <a:schemeClr val="accent2"/>
                </a:solidFill>
                <a:ea typeface="Verdana" pitchFamily="34" charset="0"/>
                <a:cs typeface="Verdana" pitchFamily="34" charset="0"/>
              </a:rPr>
              <a:t>Wo stehen wir? </a:t>
            </a:r>
          </a:p>
        </p:txBody>
      </p:sp>
      <p:pic>
        <p:nvPicPr>
          <p:cNvPr id="4" name="Grafik 3">
            <a:extLst>
              <a:ext uri="{FF2B5EF4-FFF2-40B4-BE49-F238E27FC236}">
                <a16:creationId xmlns:a16="http://schemas.microsoft.com/office/drawing/2014/main" id="{1994D426-3322-4993-9CB1-91FBBD0E39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93096" y="-1110820"/>
            <a:ext cx="3258000" cy="2604703"/>
          </a:xfrm>
          <a:prstGeom prst="rect">
            <a:avLst/>
          </a:prstGeom>
        </p:spPr>
      </p:pic>
      <p:pic>
        <p:nvPicPr>
          <p:cNvPr id="5" name="Grafik 4">
            <a:extLst>
              <a:ext uri="{FF2B5EF4-FFF2-40B4-BE49-F238E27FC236}">
                <a16:creationId xmlns:a16="http://schemas.microsoft.com/office/drawing/2014/main" id="{B95134D1-DA77-4EFD-9D95-4681732FFC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4000" y="108000"/>
            <a:ext cx="1712070" cy="648000"/>
          </a:xfrm>
          <a:prstGeom prst="rect">
            <a:avLst/>
          </a:prstGeom>
        </p:spPr>
      </p:pic>
      <p:pic>
        <p:nvPicPr>
          <p:cNvPr id="6" name="Grafik 5">
            <a:extLst>
              <a:ext uri="{FF2B5EF4-FFF2-40B4-BE49-F238E27FC236}">
                <a16:creationId xmlns:a16="http://schemas.microsoft.com/office/drawing/2014/main" id="{F596E122-0D85-4B7D-839B-91538F70172A}"/>
              </a:ext>
            </a:extLst>
          </p:cNvPr>
          <p:cNvPicPr>
            <a:picLocks noChangeAspect="1"/>
          </p:cNvPicPr>
          <p:nvPr/>
        </p:nvPicPr>
        <p:blipFill>
          <a:blip r:embed="rId6" cstate="print">
            <a:clrChange>
              <a:clrFrom>
                <a:srgbClr val="FFFFFF"/>
              </a:clrFrom>
              <a:clrTo>
                <a:srgbClr val="FFFFFF">
                  <a:alpha val="0"/>
                </a:srgbClr>
              </a:clrTo>
            </a:clrChange>
          </a:blip>
          <a:stretch>
            <a:fillRect/>
          </a:stretch>
        </p:blipFill>
        <p:spPr>
          <a:xfrm>
            <a:off x="7969827" y="6341492"/>
            <a:ext cx="1081806" cy="415772"/>
          </a:xfrm>
          <a:prstGeom prst="rect">
            <a:avLst/>
          </a:prstGeom>
        </p:spPr>
      </p:pic>
    </p:spTree>
    <p:extLst>
      <p:ext uri="{BB962C8B-B14F-4D97-AF65-F5344CB8AC3E}">
        <p14:creationId xmlns:p14="http://schemas.microsoft.com/office/powerpoint/2010/main" val="17995726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5888962-B74D-45A2-965A-D7F8AD743B8D}"/>
              </a:ext>
            </a:extLst>
          </p:cNvPr>
          <p:cNvSpPr>
            <a:spLocks noGrp="1"/>
          </p:cNvSpPr>
          <p:nvPr>
            <p:ph idx="1"/>
          </p:nvPr>
        </p:nvSpPr>
        <p:spPr/>
        <p:txBody>
          <a:bodyPr/>
          <a:lstStyle/>
          <a:p>
            <a:endParaRPr lang="de-DE"/>
          </a:p>
        </p:txBody>
      </p:sp>
      <p:pic>
        <p:nvPicPr>
          <p:cNvPr id="4" name="Picture 1" descr="147_KST_Energieflussdiagramm_Energieautark2050_sm_131108-01">
            <a:extLst>
              <a:ext uri="{FF2B5EF4-FFF2-40B4-BE49-F238E27FC236}">
                <a16:creationId xmlns:a16="http://schemas.microsoft.com/office/drawing/2014/main" id="{F3DE604B-2BE5-4B53-BFF9-91CAF8EAD12E}"/>
              </a:ext>
            </a:extLst>
          </p:cNvPr>
          <p:cNvPicPr>
            <a:picLocks noChangeAspect="1" noChangeArrowheads="1"/>
          </p:cNvPicPr>
          <p:nvPr/>
        </p:nvPicPr>
        <p:blipFill>
          <a:blip r:embed="rId3" cstate="print"/>
          <a:srcRect/>
          <a:stretch>
            <a:fillRect/>
          </a:stretch>
        </p:blipFill>
        <p:spPr bwMode="auto">
          <a:xfrm>
            <a:off x="-1" y="1201253"/>
            <a:ext cx="9144001" cy="5132089"/>
          </a:xfrm>
          <a:prstGeom prst="rect">
            <a:avLst/>
          </a:prstGeom>
          <a:noFill/>
          <a:ln w="9525">
            <a:noFill/>
            <a:miter lim="800000"/>
            <a:headEnd/>
            <a:tailEnd/>
          </a:ln>
        </p:spPr>
      </p:pic>
      <p:grpSp>
        <p:nvGrpSpPr>
          <p:cNvPr id="5" name="Group 5">
            <a:extLst>
              <a:ext uri="{FF2B5EF4-FFF2-40B4-BE49-F238E27FC236}">
                <a16:creationId xmlns:a16="http://schemas.microsoft.com/office/drawing/2014/main" id="{EA2FE4A6-17D4-4458-8508-D0C4186383A4}"/>
              </a:ext>
            </a:extLst>
          </p:cNvPr>
          <p:cNvGrpSpPr>
            <a:grpSpLocks/>
          </p:cNvGrpSpPr>
          <p:nvPr/>
        </p:nvGrpSpPr>
        <p:grpSpPr bwMode="auto">
          <a:xfrm>
            <a:off x="4607721" y="6116838"/>
            <a:ext cx="4554141" cy="759023"/>
            <a:chOff x="0" y="0"/>
            <a:chExt cx="4080" cy="680"/>
          </a:xfrm>
        </p:grpSpPr>
        <p:pic>
          <p:nvPicPr>
            <p:cNvPr id="6" name="Picture 3">
              <a:extLst>
                <a:ext uri="{FF2B5EF4-FFF2-40B4-BE49-F238E27FC236}">
                  <a16:creationId xmlns:a16="http://schemas.microsoft.com/office/drawing/2014/main" id="{49A33A4D-3E0B-4920-ABC1-FBB744EBF3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4080"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7" name="Picture 4">
              <a:extLst>
                <a:ext uri="{FF2B5EF4-FFF2-40B4-BE49-F238E27FC236}">
                  <a16:creationId xmlns:a16="http://schemas.microsoft.com/office/drawing/2014/main" id="{6D6D3354-8A84-4FC2-82C8-19E785C7D31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52" y="0"/>
              <a:ext cx="784"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sp>
        <p:nvSpPr>
          <p:cNvPr id="8" name="Ellipse 7">
            <a:extLst>
              <a:ext uri="{FF2B5EF4-FFF2-40B4-BE49-F238E27FC236}">
                <a16:creationId xmlns:a16="http://schemas.microsoft.com/office/drawing/2014/main" id="{2F86EEAC-8A6A-4B1F-A914-183598D97F99}"/>
              </a:ext>
            </a:extLst>
          </p:cNvPr>
          <p:cNvSpPr/>
          <p:nvPr/>
        </p:nvSpPr>
        <p:spPr>
          <a:xfrm>
            <a:off x="2597406" y="6011163"/>
            <a:ext cx="2177117" cy="556937"/>
          </a:xfrm>
          <a:prstGeom prst="ellipse">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4287" tIns="32143" rIns="64287" bIns="32143" rtlCol="0" anchor="ctr"/>
          <a:lstStyle/>
          <a:p>
            <a:r>
              <a:rPr lang="de-DE" sz="1266" dirty="0">
                <a:solidFill>
                  <a:schemeClr val="tx1"/>
                </a:solidFill>
                <a:latin typeface="+mj-lt"/>
                <a:cs typeface="Arial"/>
              </a:rPr>
              <a:t>~</a:t>
            </a:r>
            <a:r>
              <a:rPr lang="de-DE" sz="1266" dirty="0">
                <a:solidFill>
                  <a:schemeClr val="tx1"/>
                </a:solidFill>
                <a:latin typeface="+mj-lt"/>
              </a:rPr>
              <a:t>5.800 </a:t>
            </a:r>
            <a:r>
              <a:rPr lang="de-DE" sz="1266" dirty="0" err="1">
                <a:solidFill>
                  <a:schemeClr val="tx1"/>
                </a:solidFill>
                <a:latin typeface="+mj-lt"/>
              </a:rPr>
              <a:t>GWh</a:t>
            </a:r>
            <a:r>
              <a:rPr lang="de-DE" sz="1266" dirty="0">
                <a:solidFill>
                  <a:schemeClr val="tx1"/>
                </a:solidFill>
                <a:latin typeface="+mj-lt"/>
              </a:rPr>
              <a:t>/a</a:t>
            </a:r>
          </a:p>
        </p:txBody>
      </p:sp>
      <p:sp>
        <p:nvSpPr>
          <p:cNvPr id="9" name="Pfeil nach rechts 13">
            <a:extLst>
              <a:ext uri="{FF2B5EF4-FFF2-40B4-BE49-F238E27FC236}">
                <a16:creationId xmlns:a16="http://schemas.microsoft.com/office/drawing/2014/main" id="{498EFA3E-6DD7-4204-AD9A-BFF0C74E154E}"/>
              </a:ext>
            </a:extLst>
          </p:cNvPr>
          <p:cNvSpPr/>
          <p:nvPr/>
        </p:nvSpPr>
        <p:spPr>
          <a:xfrm rot="19658741">
            <a:off x="807526" y="5327188"/>
            <a:ext cx="346873" cy="22329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4287" tIns="32143" rIns="64287" bIns="32143" rtlCol="0" anchor="ctr"/>
          <a:lstStyle/>
          <a:p>
            <a:pPr algn="ctr"/>
            <a:endParaRPr lang="de-DE"/>
          </a:p>
        </p:txBody>
      </p:sp>
      <p:sp>
        <p:nvSpPr>
          <p:cNvPr id="10" name="Ellipse 9">
            <a:extLst>
              <a:ext uri="{FF2B5EF4-FFF2-40B4-BE49-F238E27FC236}">
                <a16:creationId xmlns:a16="http://schemas.microsoft.com/office/drawing/2014/main" id="{F6EB2868-7841-442C-826B-E7D584E55F6E}"/>
              </a:ext>
            </a:extLst>
          </p:cNvPr>
          <p:cNvSpPr/>
          <p:nvPr/>
        </p:nvSpPr>
        <p:spPr>
          <a:xfrm rot="20367501">
            <a:off x="1235457" y="925968"/>
            <a:ext cx="1896673" cy="2969902"/>
          </a:xfrm>
          <a:prstGeom prst="ellipse">
            <a:avLst/>
          </a:prstGeom>
          <a:solidFill>
            <a:srgbClr val="FFFF00">
              <a:alpha val="1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4287" tIns="32143" rIns="64287" bIns="32143" rtlCol="0" anchor="ctr"/>
          <a:lstStyle/>
          <a:p>
            <a:pPr algn="ctr"/>
            <a:endParaRPr lang="de-DE"/>
          </a:p>
        </p:txBody>
      </p:sp>
      <p:sp>
        <p:nvSpPr>
          <p:cNvPr id="11" name="Titel 1">
            <a:extLst>
              <a:ext uri="{FF2B5EF4-FFF2-40B4-BE49-F238E27FC236}">
                <a16:creationId xmlns:a16="http://schemas.microsoft.com/office/drawing/2014/main" id="{FD2FF405-EBD6-47B4-93C1-969C35CDA5EF}"/>
              </a:ext>
            </a:extLst>
          </p:cNvPr>
          <p:cNvSpPr txBox="1">
            <a:spLocks/>
          </p:cNvSpPr>
          <p:nvPr/>
        </p:nvSpPr>
        <p:spPr>
          <a:xfrm>
            <a:off x="282388" y="134471"/>
            <a:ext cx="9578934" cy="9544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baseline="0">
                <a:solidFill>
                  <a:srgbClr val="F77500"/>
                </a:solidFill>
                <a:latin typeface="Verdana" panose="020B0604030504040204" pitchFamily="34" charset="0"/>
                <a:ea typeface="Verdana" panose="020B0604030504040204" pitchFamily="34" charset="0"/>
                <a:cs typeface="Verdana" panose="020B0604030504040204" pitchFamily="34" charset="0"/>
              </a:defRPr>
            </a:lvl1pPr>
          </a:lstStyle>
          <a:p>
            <a:r>
              <a:rPr lang="de-DE" b="1" dirty="0">
                <a:solidFill>
                  <a:schemeClr val="accent2"/>
                </a:solidFill>
              </a:rPr>
              <a:t>Wo wollen wir hin bis 2050?</a:t>
            </a:r>
            <a:endParaRPr lang="de-DE" sz="4000" b="1" dirty="0">
              <a:solidFill>
                <a:schemeClr val="accent2"/>
              </a:solidFill>
            </a:endParaRPr>
          </a:p>
        </p:txBody>
      </p:sp>
      <p:pic>
        <p:nvPicPr>
          <p:cNvPr id="12" name="Grafik 11">
            <a:extLst>
              <a:ext uri="{FF2B5EF4-FFF2-40B4-BE49-F238E27FC236}">
                <a16:creationId xmlns:a16="http://schemas.microsoft.com/office/drawing/2014/main" id="{C6C3C499-7FD1-42A4-8759-E2AFCF270C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1999" y="-1079999"/>
            <a:ext cx="3258000" cy="2604703"/>
          </a:xfrm>
          <a:prstGeom prst="rect">
            <a:avLst/>
          </a:prstGeom>
        </p:spPr>
      </p:pic>
      <p:pic>
        <p:nvPicPr>
          <p:cNvPr id="13" name="Grafik 12">
            <a:extLst>
              <a:ext uri="{FF2B5EF4-FFF2-40B4-BE49-F238E27FC236}">
                <a16:creationId xmlns:a16="http://schemas.microsoft.com/office/drawing/2014/main" id="{2AC7FA39-8232-4A26-B5A1-DA197DE29FD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4000" y="108001"/>
            <a:ext cx="1712070" cy="648000"/>
          </a:xfrm>
          <a:prstGeom prst="rect">
            <a:avLst/>
          </a:prstGeom>
        </p:spPr>
      </p:pic>
    </p:spTree>
    <p:extLst>
      <p:ext uri="{BB962C8B-B14F-4D97-AF65-F5344CB8AC3E}">
        <p14:creationId xmlns:p14="http://schemas.microsoft.com/office/powerpoint/2010/main" val="169524049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0.70"/>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strVal val="#ppt_w*0.70"/>
                                          </p:val>
                                        </p:tav>
                                        <p:tav tm="100000">
                                          <p:val>
                                            <p:strVal val="#ppt_w"/>
                                          </p:val>
                                        </p:tav>
                                      </p:tavLst>
                                    </p:anim>
                                    <p:anim calcmode="lin" valueType="num">
                                      <p:cBhvr>
                                        <p:cTn id="22" dur="1000" fill="hold"/>
                                        <p:tgtEl>
                                          <p:spTgt spid="8"/>
                                        </p:tgtEl>
                                        <p:attrNameLst>
                                          <p:attrName>ppt_h</p:attrName>
                                        </p:attrNameLst>
                                      </p:cBhvr>
                                      <p:tavLst>
                                        <p:tav tm="0">
                                          <p:val>
                                            <p:strVal val="#ppt_h"/>
                                          </p:val>
                                        </p:tav>
                                        <p:tav tm="100000">
                                          <p:val>
                                            <p:strVal val="#ppt_h"/>
                                          </p:val>
                                        </p:tav>
                                      </p:tavLst>
                                    </p:anim>
                                    <p:animEffect transition="in" filter="fade">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feld 18"/>
          <p:cNvSpPr txBox="1"/>
          <p:nvPr/>
        </p:nvSpPr>
        <p:spPr>
          <a:xfrm>
            <a:off x="610417" y="627474"/>
            <a:ext cx="8247893" cy="6057702"/>
          </a:xfrm>
          <a:prstGeom prst="rect">
            <a:avLst/>
          </a:prstGeom>
          <a:noFill/>
          <a:ln>
            <a:noFill/>
          </a:ln>
        </p:spPr>
        <p:txBody>
          <a:bodyPr wrap="square" lIns="48212" tIns="24107" rIns="48212" bIns="24107" rtlCol="0">
            <a:spAutoFit/>
          </a:bodyPr>
          <a:lstStyle/>
          <a:p>
            <a:pPr defTabSz="342900">
              <a:defRPr/>
            </a:pPr>
            <a:endParaRPr lang="de-DE" sz="1688" b="1" dirty="0">
              <a:solidFill>
                <a:srgbClr val="ED7D31"/>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a:p>
            <a:pPr>
              <a:lnSpc>
                <a:spcPct val="90000"/>
              </a:lnSpc>
              <a:spcBef>
                <a:spcPct val="0"/>
              </a:spcBef>
              <a:buClr>
                <a:srgbClr val="F57913"/>
              </a:buClr>
              <a:defRPr/>
            </a:pPr>
            <a:r>
              <a:rPr lang="de-DE" sz="3200" b="1" dirty="0">
                <a:solidFill>
                  <a:srgbClr val="FF7900"/>
                </a:solidFill>
                <a:latin typeface="Verdana" panose="020B0604030504040204" pitchFamily="34" charset="0"/>
                <a:ea typeface="Verdana" pitchFamily="34" charset="0"/>
                <a:cs typeface="Verdana" pitchFamily="34" charset="0"/>
              </a:rPr>
              <a:t>Wichtiges Ziel: regionale Wertschöpfung</a:t>
            </a:r>
            <a:endParaRPr lang="de-DE" sz="3300" b="1" dirty="0">
              <a:solidFill>
                <a:schemeClr val="accent6">
                  <a:lumMod val="75000"/>
                </a:schemeClr>
              </a:solidFill>
              <a:latin typeface="+mj-lt"/>
              <a:ea typeface="+mj-ea"/>
              <a:cs typeface="+mj-cs"/>
            </a:endParaRPr>
          </a:p>
          <a:p>
            <a:pPr defTabSz="342900">
              <a:defRPr/>
            </a:pPr>
            <a:endParaRPr lang="de-DE" sz="3300" b="1" dirty="0">
              <a:solidFill>
                <a:schemeClr val="accent6">
                  <a:lumMod val="75000"/>
                </a:schemeClr>
              </a:solidFill>
              <a:latin typeface="+mj-lt"/>
              <a:ea typeface="+mj-ea"/>
              <a:cs typeface="+mj-cs"/>
            </a:endParaRPr>
          </a:p>
          <a:p>
            <a:pPr defTabSz="342900">
              <a:defRPr/>
            </a:pPr>
            <a:endParaRPr lang="de-DE" sz="3300" b="1" dirty="0">
              <a:solidFill>
                <a:schemeClr val="accent6">
                  <a:lumMod val="75000"/>
                </a:schemeClr>
              </a:solidFill>
              <a:latin typeface="+mj-lt"/>
              <a:ea typeface="+mj-ea"/>
              <a:cs typeface="+mj-cs"/>
            </a:endParaRPr>
          </a:p>
          <a:p>
            <a:pPr defTabSz="342900">
              <a:defRPr/>
            </a:pPr>
            <a:endParaRPr lang="de-DE" sz="3300" b="1" dirty="0">
              <a:solidFill>
                <a:schemeClr val="accent6">
                  <a:lumMod val="75000"/>
                </a:schemeClr>
              </a:solidFill>
              <a:latin typeface="+mj-lt"/>
              <a:ea typeface="+mj-ea"/>
              <a:cs typeface="+mj-cs"/>
            </a:endParaRPr>
          </a:p>
          <a:p>
            <a:pPr defTabSz="342900">
              <a:defRPr/>
            </a:pPr>
            <a:endParaRPr lang="de-DE" sz="3300" b="1" dirty="0">
              <a:solidFill>
                <a:schemeClr val="accent6">
                  <a:lumMod val="75000"/>
                </a:schemeClr>
              </a:solidFill>
              <a:latin typeface="+mj-lt"/>
              <a:ea typeface="+mj-ea"/>
              <a:cs typeface="+mj-cs"/>
            </a:endParaRPr>
          </a:p>
          <a:p>
            <a:pPr defTabSz="342900">
              <a:defRPr/>
            </a:pPr>
            <a:endParaRPr lang="de-DE" sz="3300" b="1" dirty="0">
              <a:solidFill>
                <a:schemeClr val="accent6">
                  <a:lumMod val="75000"/>
                </a:schemeClr>
              </a:solidFill>
              <a:latin typeface="+mj-lt"/>
              <a:ea typeface="+mj-ea"/>
              <a:cs typeface="+mj-cs"/>
            </a:endParaRPr>
          </a:p>
          <a:p>
            <a:pPr defTabSz="342900">
              <a:defRPr/>
            </a:pPr>
            <a:endParaRPr lang="de-DE" sz="3300" b="1" dirty="0">
              <a:solidFill>
                <a:schemeClr val="accent6">
                  <a:lumMod val="75000"/>
                </a:schemeClr>
              </a:solidFill>
              <a:latin typeface="+mj-lt"/>
              <a:ea typeface="+mj-ea"/>
              <a:cs typeface="+mj-cs"/>
            </a:endParaRPr>
          </a:p>
          <a:p>
            <a:pPr defTabSz="342900">
              <a:defRPr/>
            </a:pPr>
            <a:endParaRPr lang="de-DE" sz="3300" b="1" dirty="0">
              <a:solidFill>
                <a:schemeClr val="accent6">
                  <a:lumMod val="75000"/>
                </a:schemeClr>
              </a:solidFill>
              <a:latin typeface="+mj-lt"/>
              <a:ea typeface="+mj-ea"/>
              <a:cs typeface="+mj-cs"/>
            </a:endParaRPr>
          </a:p>
          <a:p>
            <a:pPr defTabSz="342900">
              <a:defRPr/>
            </a:pPr>
            <a:endParaRPr lang="de-DE" sz="3300" b="1" dirty="0">
              <a:solidFill>
                <a:schemeClr val="accent6">
                  <a:lumMod val="75000"/>
                </a:schemeClr>
              </a:solidFill>
              <a:latin typeface="+mj-lt"/>
              <a:ea typeface="+mj-ea"/>
              <a:cs typeface="+mj-cs"/>
            </a:endParaRPr>
          </a:p>
          <a:p>
            <a:pPr defTabSz="342900">
              <a:defRPr/>
            </a:pPr>
            <a:r>
              <a:rPr lang="de-DE" sz="2400" dirty="0">
                <a:solidFill>
                  <a:schemeClr val="bg1">
                    <a:lumMod val="50000"/>
                  </a:schemeClr>
                </a:solidFill>
                <a:latin typeface="Verdana" pitchFamily="34" charset="0"/>
                <a:ea typeface="Verdana" pitchFamily="34" charset="0"/>
                <a:cs typeface="Verdana" pitchFamily="34" charset="0"/>
              </a:rPr>
              <a:t>1,84 Mrd. Euro geben die Menschen im Kreis Steinfurt pro Jahr für Energie (12,8</a:t>
            </a:r>
            <a:r>
              <a:rPr lang="de-DE" sz="2800" dirty="0">
                <a:solidFill>
                  <a:schemeClr val="bg1">
                    <a:lumMod val="50000"/>
                  </a:schemeClr>
                </a:solidFill>
                <a:latin typeface="Verdana" pitchFamily="34" charset="0"/>
                <a:ea typeface="Verdana" pitchFamily="34" charset="0"/>
                <a:cs typeface="Verdana" pitchFamily="34" charset="0"/>
              </a:rPr>
              <a:t> </a:t>
            </a:r>
            <a:r>
              <a:rPr lang="de-DE" sz="2400" dirty="0">
                <a:solidFill>
                  <a:schemeClr val="bg1">
                    <a:lumMod val="50000"/>
                  </a:schemeClr>
                </a:solidFill>
                <a:latin typeface="Verdana" pitchFamily="34" charset="0"/>
                <a:ea typeface="Verdana" pitchFamily="34" charset="0"/>
                <a:cs typeface="Verdana" pitchFamily="34" charset="0"/>
              </a:rPr>
              <a:t>TWh/a) aus</a:t>
            </a:r>
            <a:endParaRPr lang="de-DE" sz="1688" dirty="0">
              <a:solidFill>
                <a:srgbClr val="ED7D31"/>
              </a:solidFill>
              <a:latin typeface="Verdana" pitchFamily="34" charset="0"/>
              <a:ea typeface="Verdana" pitchFamily="34" charset="0"/>
              <a:cs typeface="Verdana" pitchFamily="34" charset="0"/>
            </a:endParaRPr>
          </a:p>
        </p:txBody>
      </p:sp>
      <p:graphicFrame>
        <p:nvGraphicFramePr>
          <p:cNvPr id="20" name="Diagramm 19"/>
          <p:cNvGraphicFramePr/>
          <p:nvPr>
            <p:extLst/>
          </p:nvPr>
        </p:nvGraphicFramePr>
        <p:xfrm>
          <a:off x="2408252" y="1799710"/>
          <a:ext cx="4652226" cy="3664907"/>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feld 5"/>
          <p:cNvSpPr txBox="1">
            <a:spLocks noChangeArrowheads="1"/>
          </p:cNvSpPr>
          <p:nvPr/>
        </p:nvSpPr>
        <p:spPr bwMode="auto">
          <a:xfrm>
            <a:off x="3288150" y="3347619"/>
            <a:ext cx="1480946" cy="302601"/>
          </a:xfrm>
          <a:prstGeom prst="rect">
            <a:avLst/>
          </a:prstGeom>
          <a:noFill/>
          <a:ln w="9525">
            <a:noFill/>
            <a:miter lim="800000"/>
            <a:headEnd/>
            <a:tailEnd/>
          </a:ln>
        </p:spPr>
        <p:txBody>
          <a:bodyPr wrap="square" lIns="48212" tIns="24107" rIns="48212" bIns="24107">
            <a:spAutoFit/>
          </a:bodyPr>
          <a:lstStyle/>
          <a:p>
            <a:pPr defTabSz="342900">
              <a:defRPr/>
            </a:pPr>
            <a:r>
              <a:rPr lang="de-DE" sz="1650" dirty="0">
                <a:solidFill>
                  <a:prstClr val="black"/>
                </a:solidFill>
                <a:latin typeface="Verdana" pitchFamily="34" charset="0"/>
                <a:ea typeface="Verdana" pitchFamily="34" charset="0"/>
                <a:cs typeface="Verdana" pitchFamily="34" charset="0"/>
              </a:rPr>
              <a:t>Kraftstoffe</a:t>
            </a:r>
          </a:p>
        </p:txBody>
      </p:sp>
      <p:sp>
        <p:nvSpPr>
          <p:cNvPr id="23" name="Textfeld 5">
            <a:extLst>
              <a:ext uri="{FF2B5EF4-FFF2-40B4-BE49-F238E27FC236}">
                <a16:creationId xmlns:a16="http://schemas.microsoft.com/office/drawing/2014/main" id="{99D2DD36-0BD3-4692-84B5-772FC2C9453B}"/>
              </a:ext>
            </a:extLst>
          </p:cNvPr>
          <p:cNvSpPr txBox="1">
            <a:spLocks noChangeArrowheads="1"/>
          </p:cNvSpPr>
          <p:nvPr/>
        </p:nvSpPr>
        <p:spPr bwMode="auto">
          <a:xfrm>
            <a:off x="4734364" y="2626852"/>
            <a:ext cx="1480946" cy="302601"/>
          </a:xfrm>
          <a:prstGeom prst="rect">
            <a:avLst/>
          </a:prstGeom>
          <a:noFill/>
          <a:ln w="9525">
            <a:noFill/>
            <a:miter lim="800000"/>
            <a:headEnd/>
            <a:tailEnd/>
          </a:ln>
        </p:spPr>
        <p:txBody>
          <a:bodyPr wrap="square" lIns="48212" tIns="24107" rIns="48212" bIns="24107">
            <a:spAutoFit/>
          </a:bodyPr>
          <a:lstStyle/>
          <a:p>
            <a:pPr defTabSz="342900">
              <a:defRPr/>
            </a:pPr>
            <a:r>
              <a:rPr lang="de-DE" sz="1650" dirty="0">
                <a:solidFill>
                  <a:prstClr val="black"/>
                </a:solidFill>
                <a:latin typeface="Verdana" pitchFamily="34" charset="0"/>
                <a:ea typeface="Verdana" pitchFamily="34" charset="0"/>
                <a:cs typeface="Verdana" pitchFamily="34" charset="0"/>
              </a:rPr>
              <a:t>Strom</a:t>
            </a:r>
          </a:p>
        </p:txBody>
      </p:sp>
      <p:sp>
        <p:nvSpPr>
          <p:cNvPr id="24" name="Textfeld 5">
            <a:extLst>
              <a:ext uri="{FF2B5EF4-FFF2-40B4-BE49-F238E27FC236}">
                <a16:creationId xmlns:a16="http://schemas.microsoft.com/office/drawing/2014/main" id="{69B48875-C1DF-4ADA-83C4-2125BC3AAD87}"/>
              </a:ext>
            </a:extLst>
          </p:cNvPr>
          <p:cNvSpPr txBox="1">
            <a:spLocks noChangeArrowheads="1"/>
          </p:cNvSpPr>
          <p:nvPr/>
        </p:nvSpPr>
        <p:spPr bwMode="auto">
          <a:xfrm>
            <a:off x="4572000" y="3942256"/>
            <a:ext cx="1480946" cy="302601"/>
          </a:xfrm>
          <a:prstGeom prst="rect">
            <a:avLst/>
          </a:prstGeom>
          <a:noFill/>
          <a:ln w="9525">
            <a:noFill/>
            <a:miter lim="800000"/>
            <a:headEnd/>
            <a:tailEnd/>
          </a:ln>
        </p:spPr>
        <p:txBody>
          <a:bodyPr wrap="square" lIns="48212" tIns="24107" rIns="48212" bIns="24107">
            <a:spAutoFit/>
          </a:bodyPr>
          <a:lstStyle/>
          <a:p>
            <a:pPr defTabSz="342900">
              <a:defRPr/>
            </a:pPr>
            <a:r>
              <a:rPr lang="de-DE" sz="1650" dirty="0">
                <a:solidFill>
                  <a:prstClr val="black"/>
                </a:solidFill>
                <a:latin typeface="Verdana" pitchFamily="34" charset="0"/>
                <a:ea typeface="Verdana" pitchFamily="34" charset="0"/>
                <a:cs typeface="Verdana" pitchFamily="34" charset="0"/>
              </a:rPr>
              <a:t>Wärme</a:t>
            </a:r>
          </a:p>
        </p:txBody>
      </p:sp>
      <p:pic>
        <p:nvPicPr>
          <p:cNvPr id="7" name="Grafik 6">
            <a:extLst>
              <a:ext uri="{FF2B5EF4-FFF2-40B4-BE49-F238E27FC236}">
                <a16:creationId xmlns:a16="http://schemas.microsoft.com/office/drawing/2014/main" id="{494AD635-F8EB-4511-ACF6-84EFCBEA31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9421" y="-1169114"/>
            <a:ext cx="3258000" cy="2604703"/>
          </a:xfrm>
          <a:prstGeom prst="rect">
            <a:avLst/>
          </a:prstGeom>
        </p:spPr>
      </p:pic>
      <p:pic>
        <p:nvPicPr>
          <p:cNvPr id="9" name="Grafik 8">
            <a:extLst>
              <a:ext uri="{FF2B5EF4-FFF2-40B4-BE49-F238E27FC236}">
                <a16:creationId xmlns:a16="http://schemas.microsoft.com/office/drawing/2014/main" id="{859AF77E-71E2-4650-8340-FD0BCA706F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4000" y="108000"/>
            <a:ext cx="1712070" cy="648000"/>
          </a:xfrm>
          <a:prstGeom prst="rect">
            <a:avLst/>
          </a:prstGeom>
        </p:spPr>
      </p:pic>
      <p:pic>
        <p:nvPicPr>
          <p:cNvPr id="10" name="Grafik 9">
            <a:extLst>
              <a:ext uri="{FF2B5EF4-FFF2-40B4-BE49-F238E27FC236}">
                <a16:creationId xmlns:a16="http://schemas.microsoft.com/office/drawing/2014/main" id="{AEF159A8-163C-443D-861A-2B84C565696F}"/>
              </a:ext>
            </a:extLst>
          </p:cNvPr>
          <p:cNvPicPr>
            <a:picLocks noChangeAspect="1"/>
          </p:cNvPicPr>
          <p:nvPr/>
        </p:nvPicPr>
        <p:blipFill>
          <a:blip r:embed="rId6" cstate="print">
            <a:clrChange>
              <a:clrFrom>
                <a:srgbClr val="FFFFFF"/>
              </a:clrFrom>
              <a:clrTo>
                <a:srgbClr val="FFFFFF">
                  <a:alpha val="0"/>
                </a:srgbClr>
              </a:clrTo>
            </a:clrChange>
          </a:blip>
          <a:stretch>
            <a:fillRect/>
          </a:stretch>
        </p:blipFill>
        <p:spPr>
          <a:xfrm>
            <a:off x="7969827" y="6341492"/>
            <a:ext cx="1081806" cy="415772"/>
          </a:xfrm>
          <a:prstGeom prst="rect">
            <a:avLst/>
          </a:prstGeom>
        </p:spPr>
      </p:pic>
    </p:spTree>
    <p:extLst>
      <p:ext uri="{BB962C8B-B14F-4D97-AF65-F5344CB8AC3E}">
        <p14:creationId xmlns:p14="http://schemas.microsoft.com/office/powerpoint/2010/main" val="1845914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p:cNvSpPr/>
          <p:nvPr/>
        </p:nvSpPr>
        <p:spPr>
          <a:xfrm>
            <a:off x="285387" y="573537"/>
            <a:ext cx="6588731" cy="6321171"/>
          </a:xfrm>
          <a:prstGeom prst="rect">
            <a:avLst/>
          </a:prstGeom>
        </p:spPr>
        <p:txBody>
          <a:bodyPr wrap="square" lIns="48213" tIns="24107" rIns="48213" bIns="24107">
            <a:spAutoFit/>
          </a:bodyPr>
          <a:lstStyle/>
          <a:p>
            <a:pPr>
              <a:lnSpc>
                <a:spcPct val="90000"/>
              </a:lnSpc>
              <a:spcBef>
                <a:spcPct val="0"/>
              </a:spcBef>
              <a:buClr>
                <a:srgbClr val="F57913"/>
              </a:buClr>
              <a:defRPr/>
            </a:pPr>
            <a:r>
              <a:rPr lang="de-DE" sz="3200" b="1" dirty="0">
                <a:solidFill>
                  <a:srgbClr val="FF7900"/>
                </a:solidFill>
                <a:latin typeface="Verdana" panose="020B0604030504040204" pitchFamily="34" charset="0"/>
                <a:ea typeface="Verdana" pitchFamily="34" charset="0"/>
                <a:cs typeface="Verdana" pitchFamily="34" charset="0"/>
              </a:rPr>
              <a:t>regionale Wertschöpfung</a:t>
            </a:r>
          </a:p>
          <a:p>
            <a:pPr>
              <a:lnSpc>
                <a:spcPct val="90000"/>
              </a:lnSpc>
              <a:spcBef>
                <a:spcPct val="0"/>
              </a:spcBef>
              <a:buClr>
                <a:srgbClr val="F57913"/>
              </a:buClr>
              <a:defRPr/>
            </a:pPr>
            <a:r>
              <a:rPr lang="de-DE" sz="3200" b="1" dirty="0">
                <a:solidFill>
                  <a:srgbClr val="FF7900"/>
                </a:solidFill>
                <a:latin typeface="Verdana" panose="020B0604030504040204" pitchFamily="34" charset="0"/>
                <a:ea typeface="Verdana" pitchFamily="34" charset="0"/>
                <a:cs typeface="Verdana" pitchFamily="34" charset="0"/>
              </a:rPr>
              <a:t> </a:t>
            </a:r>
          </a:p>
          <a:p>
            <a:pPr marL="342900" indent="-342900">
              <a:spcBef>
                <a:spcPts val="900"/>
              </a:spcBef>
              <a:buFont typeface="Arial" panose="020B0604020202020204" pitchFamily="34" charset="0"/>
              <a:buChar char="•"/>
            </a:pPr>
            <a:r>
              <a:rPr lang="de-DE" sz="2400" dirty="0">
                <a:latin typeface="Verdana" panose="020B0604030504040204" pitchFamily="34" charset="0"/>
                <a:ea typeface="Verdana" panose="020B0604030504040204" pitchFamily="34" charset="0"/>
                <a:cs typeface="Verdana" panose="020B0604030504040204" pitchFamily="34" charset="0"/>
              </a:rPr>
              <a:t>Gewerbesteuer bleibt vor Ort</a:t>
            </a:r>
          </a:p>
          <a:p>
            <a:pPr marL="342900" indent="-342900">
              <a:spcBef>
                <a:spcPts val="900"/>
              </a:spcBef>
              <a:buFont typeface="Arial" panose="020B0604020202020204" pitchFamily="34" charset="0"/>
              <a:buChar char="•"/>
            </a:pPr>
            <a:r>
              <a:rPr lang="de-DE" sz="2400" dirty="0">
                <a:latin typeface="Verdana" panose="020B0604030504040204" pitchFamily="34" charset="0"/>
                <a:ea typeface="Verdana" panose="020B0604030504040204" pitchFamily="34" charset="0"/>
                <a:cs typeface="Verdana" panose="020B0604030504040204" pitchFamily="34" charset="0"/>
              </a:rPr>
              <a:t>Gewinne/Erträge bleiben vor Ort</a:t>
            </a:r>
          </a:p>
          <a:p>
            <a:pPr marL="342900" indent="-342900">
              <a:spcBef>
                <a:spcPts val="900"/>
              </a:spcBef>
              <a:buFont typeface="Arial" panose="020B0604020202020204" pitchFamily="34" charset="0"/>
              <a:buChar char="•"/>
            </a:pPr>
            <a:r>
              <a:rPr lang="de-DE" sz="2400" dirty="0">
                <a:latin typeface="Verdana" panose="020B0604030504040204" pitchFamily="34" charset="0"/>
                <a:ea typeface="Verdana" panose="020B0604030504040204" pitchFamily="34" charset="0"/>
                <a:cs typeface="Verdana" panose="020B0604030504040204" pitchFamily="34" charset="0"/>
              </a:rPr>
              <a:t>Arbeitsplätze (Handwerk u.a.)</a:t>
            </a:r>
          </a:p>
          <a:p>
            <a:pPr marL="342900" indent="-342900">
              <a:spcBef>
                <a:spcPts val="900"/>
              </a:spcBef>
              <a:buClr>
                <a:srgbClr val="F57913"/>
              </a:buClr>
              <a:buFont typeface="Arial" panose="020B0604020202020204" pitchFamily="34" charset="0"/>
              <a:buChar char="•"/>
              <a:defRPr/>
            </a:pPr>
            <a:r>
              <a:rPr lang="de-DE" sz="2400" dirty="0">
                <a:latin typeface="Verdana" panose="020B0604030504040204" pitchFamily="34" charset="0"/>
                <a:ea typeface="Verdana" panose="020B0604030504040204" pitchFamily="34" charset="0"/>
              </a:rPr>
              <a:t>EEG Vergütungen fließt in den Ort</a:t>
            </a:r>
          </a:p>
          <a:p>
            <a:pPr marL="257168" indent="-257168">
              <a:spcBef>
                <a:spcPts val="900"/>
              </a:spcBef>
              <a:buClr>
                <a:srgbClr val="F57913"/>
              </a:buClr>
              <a:buFont typeface="Arial" panose="020B0604020202020204" pitchFamily="34" charset="0"/>
              <a:buChar char="•"/>
              <a:defRPr/>
            </a:pPr>
            <a:endParaRPr lang="de-DE" sz="2400" dirty="0">
              <a:latin typeface="Verdana" panose="020B0604030504040204" pitchFamily="34" charset="0"/>
              <a:ea typeface="Verdana" panose="020B0604030504040204" pitchFamily="34" charset="0"/>
            </a:endParaRPr>
          </a:p>
          <a:p>
            <a:pPr marL="257168" indent="-257168">
              <a:spcBef>
                <a:spcPts val="900"/>
              </a:spcBef>
              <a:buClr>
                <a:srgbClr val="F57913"/>
              </a:buClr>
              <a:buFont typeface="Arial" panose="020B0604020202020204" pitchFamily="34" charset="0"/>
              <a:buChar char="•"/>
              <a:defRPr/>
            </a:pPr>
            <a:endParaRPr lang="de-DE" sz="2400" dirty="0">
              <a:latin typeface="Verdana" panose="020B0604030504040204" pitchFamily="34" charset="0"/>
              <a:ea typeface="Verdana" panose="020B0604030504040204" pitchFamily="34" charset="0"/>
            </a:endParaRPr>
          </a:p>
          <a:p>
            <a:pPr marL="257168" indent="-257168">
              <a:spcBef>
                <a:spcPts val="580"/>
              </a:spcBef>
              <a:buClr>
                <a:srgbClr val="F57913"/>
              </a:buClr>
              <a:buFont typeface="Arial" panose="020B0604020202020204" pitchFamily="34" charset="0"/>
              <a:buChar char="•"/>
              <a:defRPr/>
            </a:pPr>
            <a:endParaRPr lang="de-DE" dirty="0">
              <a:solidFill>
                <a:schemeClr val="accent6">
                  <a:lumMod val="75000"/>
                </a:schemeClr>
              </a:solidFill>
              <a:latin typeface="Verdana" pitchFamily="34" charset="0"/>
              <a:ea typeface="Verdana" pitchFamily="34" charset="0"/>
              <a:cs typeface="Verdana" pitchFamily="34" charset="0"/>
            </a:endParaRPr>
          </a:p>
          <a:p>
            <a:pPr marL="257168" indent="-257168">
              <a:spcBef>
                <a:spcPts val="580"/>
              </a:spcBef>
              <a:buClr>
                <a:srgbClr val="F57913"/>
              </a:buClr>
              <a:buFont typeface="Arial" panose="020B0604020202020204" pitchFamily="34" charset="0"/>
              <a:buChar char="•"/>
              <a:defRPr/>
            </a:pPr>
            <a:endParaRPr lang="de-DE" dirty="0">
              <a:solidFill>
                <a:schemeClr val="accent6">
                  <a:lumMod val="75000"/>
                </a:schemeClr>
              </a:solidFill>
              <a:latin typeface="Verdana" pitchFamily="34" charset="0"/>
              <a:ea typeface="Verdana" pitchFamily="34" charset="0"/>
              <a:cs typeface="Verdana" pitchFamily="34" charset="0"/>
            </a:endParaRPr>
          </a:p>
          <a:p>
            <a:pPr marL="257168" indent="-257168">
              <a:spcBef>
                <a:spcPts val="580"/>
              </a:spcBef>
              <a:buClr>
                <a:srgbClr val="F57913"/>
              </a:buClr>
              <a:buFont typeface="Arial" panose="020B0604020202020204" pitchFamily="34" charset="0"/>
              <a:buChar char="•"/>
              <a:defRPr/>
            </a:pPr>
            <a:endParaRPr lang="de-DE" dirty="0">
              <a:solidFill>
                <a:schemeClr val="accent6">
                  <a:lumMod val="75000"/>
                </a:schemeClr>
              </a:solidFill>
              <a:latin typeface="Verdana" pitchFamily="34" charset="0"/>
              <a:ea typeface="Verdana" pitchFamily="34" charset="0"/>
              <a:cs typeface="Verdana" pitchFamily="34" charset="0"/>
            </a:endParaRPr>
          </a:p>
          <a:p>
            <a:pPr marL="257168" indent="-257168">
              <a:spcBef>
                <a:spcPts val="580"/>
              </a:spcBef>
              <a:buClr>
                <a:srgbClr val="F57913"/>
              </a:buClr>
              <a:buFont typeface="Arial" panose="020B0604020202020204" pitchFamily="34" charset="0"/>
              <a:buChar char="•"/>
              <a:defRPr/>
            </a:pPr>
            <a:endParaRPr lang="de-DE" dirty="0">
              <a:solidFill>
                <a:schemeClr val="accent6">
                  <a:lumMod val="75000"/>
                </a:schemeClr>
              </a:solidFill>
              <a:latin typeface="Verdana" pitchFamily="34" charset="0"/>
              <a:ea typeface="Verdana" pitchFamily="34" charset="0"/>
              <a:cs typeface="Verdana" pitchFamily="34" charset="0"/>
            </a:endParaRPr>
          </a:p>
          <a:p>
            <a:pPr>
              <a:spcBef>
                <a:spcPts val="580"/>
              </a:spcBef>
              <a:buClr>
                <a:srgbClr val="F57913"/>
              </a:buClr>
              <a:defRPr/>
            </a:pPr>
            <a:endParaRPr lang="de-DE" dirty="0">
              <a:solidFill>
                <a:schemeClr val="accent6">
                  <a:lumMod val="75000"/>
                </a:schemeClr>
              </a:solidFill>
              <a:latin typeface="Verdana" pitchFamily="34" charset="0"/>
              <a:ea typeface="Verdana" pitchFamily="34" charset="0"/>
              <a:cs typeface="Verdana" pitchFamily="34" charset="0"/>
            </a:endParaRPr>
          </a:p>
          <a:p>
            <a:pPr>
              <a:spcBef>
                <a:spcPts val="580"/>
              </a:spcBef>
              <a:buClr>
                <a:srgbClr val="F57913"/>
              </a:buClr>
              <a:defRPr/>
            </a:pPr>
            <a:endParaRPr lang="de-DE" dirty="0">
              <a:solidFill>
                <a:schemeClr val="accent6">
                  <a:lumMod val="75000"/>
                </a:schemeClr>
              </a:solidFill>
              <a:latin typeface="Verdana" pitchFamily="34" charset="0"/>
              <a:ea typeface="Verdana" pitchFamily="34" charset="0"/>
              <a:cs typeface="Verdana" pitchFamily="34" charset="0"/>
            </a:endParaRPr>
          </a:p>
          <a:p>
            <a:pPr marL="241062" indent="-241062" algn="ctr">
              <a:spcBef>
                <a:spcPts val="580"/>
              </a:spcBef>
              <a:buClr>
                <a:srgbClr val="F57913"/>
              </a:buClr>
              <a:buFont typeface="Wingdings" panose="05000000000000000000" pitchFamily="2" charset="2"/>
              <a:buChar char="§"/>
              <a:defRPr/>
            </a:pPr>
            <a:endParaRPr lang="en-US" altLang="de-DE" dirty="0">
              <a:solidFill>
                <a:schemeClr val="accent2"/>
              </a:solidFill>
              <a:latin typeface="Verdana" charset="0"/>
              <a:ea typeface="Verdana" charset="0"/>
              <a:cs typeface="Verdana" charset="0"/>
              <a:sym typeface="Verdana" charset="0"/>
            </a:endParaRPr>
          </a:p>
        </p:txBody>
      </p:sp>
      <p:graphicFrame>
        <p:nvGraphicFramePr>
          <p:cNvPr id="5" name="Diagramm 4"/>
          <p:cNvGraphicFramePr>
            <a:graphicFrameLocks/>
          </p:cNvGraphicFramePr>
          <p:nvPr>
            <p:extLst/>
          </p:nvPr>
        </p:nvGraphicFramePr>
        <p:xfrm>
          <a:off x="2467599" y="3349689"/>
          <a:ext cx="5730822" cy="3094439"/>
        </p:xfrm>
        <a:graphic>
          <a:graphicData uri="http://schemas.openxmlformats.org/drawingml/2006/chart">
            <c:chart xmlns:c="http://schemas.openxmlformats.org/drawingml/2006/chart" xmlns:r="http://schemas.openxmlformats.org/officeDocument/2006/relationships" r:id="rId3"/>
          </a:graphicData>
        </a:graphic>
      </p:graphicFrame>
      <p:pic>
        <p:nvPicPr>
          <p:cNvPr id="6" name="Grafik 5">
            <a:extLst>
              <a:ext uri="{FF2B5EF4-FFF2-40B4-BE49-F238E27FC236}">
                <a16:creationId xmlns:a16="http://schemas.microsoft.com/office/drawing/2014/main" id="{4B511756-0731-4685-AC78-95A09A7BCD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9421" y="-1169114"/>
            <a:ext cx="3258000" cy="2604703"/>
          </a:xfrm>
          <a:prstGeom prst="rect">
            <a:avLst/>
          </a:prstGeom>
        </p:spPr>
      </p:pic>
      <p:pic>
        <p:nvPicPr>
          <p:cNvPr id="7" name="Grafik 6">
            <a:extLst>
              <a:ext uri="{FF2B5EF4-FFF2-40B4-BE49-F238E27FC236}">
                <a16:creationId xmlns:a16="http://schemas.microsoft.com/office/drawing/2014/main" id="{4347385E-4528-48AF-8442-A25769A93F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4000" y="108000"/>
            <a:ext cx="1712070" cy="648000"/>
          </a:xfrm>
          <a:prstGeom prst="rect">
            <a:avLst/>
          </a:prstGeom>
        </p:spPr>
      </p:pic>
      <p:pic>
        <p:nvPicPr>
          <p:cNvPr id="8" name="Grafik 7">
            <a:extLst>
              <a:ext uri="{FF2B5EF4-FFF2-40B4-BE49-F238E27FC236}">
                <a16:creationId xmlns:a16="http://schemas.microsoft.com/office/drawing/2014/main" id="{923E67A4-E4C8-4E6C-B71B-930293E2C75A}"/>
              </a:ext>
            </a:extLst>
          </p:cNvPr>
          <p:cNvPicPr>
            <a:picLocks noChangeAspect="1"/>
          </p:cNvPicPr>
          <p:nvPr/>
        </p:nvPicPr>
        <p:blipFill>
          <a:blip r:embed="rId6" cstate="print">
            <a:clrChange>
              <a:clrFrom>
                <a:srgbClr val="FFFFFF"/>
              </a:clrFrom>
              <a:clrTo>
                <a:srgbClr val="FFFFFF">
                  <a:alpha val="0"/>
                </a:srgbClr>
              </a:clrTo>
            </a:clrChange>
          </a:blip>
          <a:stretch>
            <a:fillRect/>
          </a:stretch>
        </p:blipFill>
        <p:spPr>
          <a:xfrm>
            <a:off x="7969827" y="6341492"/>
            <a:ext cx="1081806" cy="415772"/>
          </a:xfrm>
          <a:prstGeom prst="rect">
            <a:avLst/>
          </a:prstGeom>
        </p:spPr>
      </p:pic>
    </p:spTree>
    <p:extLst>
      <p:ext uri="{BB962C8B-B14F-4D97-AF65-F5344CB8AC3E}">
        <p14:creationId xmlns:p14="http://schemas.microsoft.com/office/powerpoint/2010/main" val="12972072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234461" y="2696852"/>
            <a:ext cx="9042274" cy="203927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de-DE" sz="2800" b="1" dirty="0">
                <a:solidFill>
                  <a:schemeClr val="bg1"/>
                </a:solidFill>
              </a:rPr>
              <a:t>2. Daten erheben, Konzepte erstellen,      </a:t>
            </a:r>
            <a:br>
              <a:rPr lang="de-DE" sz="2800" b="1" dirty="0">
                <a:solidFill>
                  <a:schemeClr val="bg1"/>
                </a:solidFill>
              </a:rPr>
            </a:br>
            <a:r>
              <a:rPr lang="de-DE" sz="2800" b="1" dirty="0">
                <a:solidFill>
                  <a:schemeClr val="bg1"/>
                </a:solidFill>
              </a:rPr>
              <a:t>    „einen Plan haben“</a:t>
            </a:r>
          </a:p>
        </p:txBody>
      </p:sp>
    </p:spTree>
    <p:extLst>
      <p:ext uri="{BB962C8B-B14F-4D97-AF65-F5344CB8AC3E}">
        <p14:creationId xmlns:p14="http://schemas.microsoft.com/office/powerpoint/2010/main" val="31055143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35396" y="500062"/>
            <a:ext cx="6552101" cy="1325563"/>
          </a:xfrm>
        </p:spPr>
        <p:txBody>
          <a:bodyPr>
            <a:normAutofit fontScale="90000"/>
          </a:bodyPr>
          <a:lstStyle/>
          <a:p>
            <a:r>
              <a:rPr lang="de-DE" b="1" dirty="0"/>
              <a:t>Kreis: hat die Erstellung von 15 Klimaschutzkonzepten gefördert und koordiniert</a:t>
            </a:r>
          </a:p>
        </p:txBody>
      </p:sp>
      <p:pic>
        <p:nvPicPr>
          <p:cNvPr id="4" name="Inhaltsplatzhalter 3"/>
          <p:cNvPicPr>
            <a:picLocks noGrp="1" noChangeAspect="1"/>
          </p:cNvPicPr>
          <p:nvPr>
            <p:ph idx="1"/>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97232" y="1825625"/>
            <a:ext cx="5149535" cy="4351338"/>
          </a:xfrm>
          <a:prstGeom prst="rect">
            <a:avLst/>
          </a:prstGeom>
        </p:spPr>
      </p:pic>
      <p:pic>
        <p:nvPicPr>
          <p:cNvPr id="5" name="Grafik 4">
            <a:extLst>
              <a:ext uri="{FF2B5EF4-FFF2-40B4-BE49-F238E27FC236}">
                <a16:creationId xmlns:a16="http://schemas.microsoft.com/office/drawing/2014/main" id="{1994D426-3322-4993-9CB1-91FBBD0E39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3096" y="-1110820"/>
            <a:ext cx="3258000" cy="2604703"/>
          </a:xfrm>
          <a:prstGeom prst="rect">
            <a:avLst/>
          </a:prstGeom>
        </p:spPr>
      </p:pic>
      <p:pic>
        <p:nvPicPr>
          <p:cNvPr id="6" name="Grafik 5">
            <a:extLst>
              <a:ext uri="{FF2B5EF4-FFF2-40B4-BE49-F238E27FC236}">
                <a16:creationId xmlns:a16="http://schemas.microsoft.com/office/drawing/2014/main" id="{F596E122-0D85-4B7D-839B-91538F70172A}"/>
              </a:ext>
            </a:extLst>
          </p:cNvPr>
          <p:cNvPicPr>
            <a:picLocks noChangeAspect="1"/>
          </p:cNvPicPr>
          <p:nvPr/>
        </p:nvPicPr>
        <p:blipFill>
          <a:blip r:embed="rId4" cstate="print">
            <a:clrChange>
              <a:clrFrom>
                <a:srgbClr val="FFFFFF"/>
              </a:clrFrom>
              <a:clrTo>
                <a:srgbClr val="FFFFFF">
                  <a:alpha val="0"/>
                </a:srgbClr>
              </a:clrTo>
            </a:clrChange>
          </a:blip>
          <a:stretch>
            <a:fillRect/>
          </a:stretch>
        </p:blipFill>
        <p:spPr>
          <a:xfrm>
            <a:off x="7969827" y="6341492"/>
            <a:ext cx="1081806" cy="415772"/>
          </a:xfrm>
          <a:prstGeom prst="rect">
            <a:avLst/>
          </a:prstGeom>
        </p:spPr>
      </p:pic>
      <p:pic>
        <p:nvPicPr>
          <p:cNvPr id="7" name="Grafik 6">
            <a:extLst>
              <a:ext uri="{FF2B5EF4-FFF2-40B4-BE49-F238E27FC236}">
                <a16:creationId xmlns:a16="http://schemas.microsoft.com/office/drawing/2014/main" id="{B95134D1-DA77-4EFD-9D95-4681732FFC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4000" y="108000"/>
            <a:ext cx="1712070" cy="648000"/>
          </a:xfrm>
          <a:prstGeom prst="rect">
            <a:avLst/>
          </a:prstGeom>
        </p:spPr>
      </p:pic>
    </p:spTree>
    <p:extLst>
      <p:ext uri="{BB962C8B-B14F-4D97-AF65-F5344CB8AC3E}">
        <p14:creationId xmlns:p14="http://schemas.microsoft.com/office/powerpoint/2010/main" val="11470496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E33665-FAC6-434A-ADC0-1D89AF189314}"/>
              </a:ext>
            </a:extLst>
          </p:cNvPr>
          <p:cNvSpPr>
            <a:spLocks noGrp="1"/>
          </p:cNvSpPr>
          <p:nvPr>
            <p:ph type="title"/>
          </p:nvPr>
        </p:nvSpPr>
        <p:spPr/>
        <p:txBody>
          <a:bodyPr/>
          <a:lstStyle/>
          <a:p>
            <a:r>
              <a:rPr lang="de-DE" b="1" dirty="0"/>
              <a:t>Masterplan / Klimaschutzkonzept </a:t>
            </a:r>
            <a:r>
              <a:rPr lang="de-DE" dirty="0"/>
              <a:t>/ </a:t>
            </a:r>
          </a:p>
        </p:txBody>
      </p:sp>
      <p:pic>
        <p:nvPicPr>
          <p:cNvPr id="4" name="Inhaltsplatzhalter 3">
            <a:extLst>
              <a:ext uri="{FF2B5EF4-FFF2-40B4-BE49-F238E27FC236}">
                <a16:creationId xmlns:a16="http://schemas.microsoft.com/office/drawing/2014/main" id="{9F6040E3-3044-4F86-A374-0F258CE21D50}"/>
              </a:ext>
            </a:extLst>
          </p:cNvPr>
          <p:cNvPicPr>
            <a:picLocks noGrp="1" noChangeAspect="1"/>
          </p:cNvPicPr>
          <p:nvPr>
            <p:ph idx="1"/>
          </p:nvPr>
        </p:nvPicPr>
        <p:blipFill>
          <a:blip r:embed="rId2"/>
          <a:stretch>
            <a:fillRect/>
          </a:stretch>
        </p:blipFill>
        <p:spPr>
          <a:xfrm>
            <a:off x="1871662" y="1881981"/>
            <a:ext cx="5400675" cy="4238625"/>
          </a:xfrm>
          <a:prstGeom prst="rect">
            <a:avLst/>
          </a:prstGeom>
        </p:spPr>
      </p:pic>
      <p:pic>
        <p:nvPicPr>
          <p:cNvPr id="5" name="Grafik 4">
            <a:extLst>
              <a:ext uri="{FF2B5EF4-FFF2-40B4-BE49-F238E27FC236}">
                <a16:creationId xmlns:a16="http://schemas.microsoft.com/office/drawing/2014/main" id="{8A326500-AEDC-45FF-81D3-209E1E5AC7F5}"/>
              </a:ext>
            </a:extLst>
          </p:cNvPr>
          <p:cNvPicPr>
            <a:picLocks noChangeAspect="1"/>
          </p:cNvPicPr>
          <p:nvPr/>
        </p:nvPicPr>
        <p:blipFill>
          <a:blip r:embed="rId3"/>
          <a:stretch>
            <a:fillRect/>
          </a:stretch>
        </p:blipFill>
        <p:spPr>
          <a:xfrm>
            <a:off x="6352673" y="-1166353"/>
            <a:ext cx="3531085" cy="2820327"/>
          </a:xfrm>
          <a:prstGeom prst="rect">
            <a:avLst/>
          </a:prstGeom>
        </p:spPr>
      </p:pic>
      <p:pic>
        <p:nvPicPr>
          <p:cNvPr id="6" name="Grafik 5">
            <a:extLst>
              <a:ext uri="{FF2B5EF4-FFF2-40B4-BE49-F238E27FC236}">
                <a16:creationId xmlns:a16="http://schemas.microsoft.com/office/drawing/2014/main" id="{93B7CC8B-406C-4225-8DC7-84B35F177D8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69276" y="6236051"/>
            <a:ext cx="1267220" cy="505317"/>
          </a:xfrm>
          <a:prstGeom prst="rect">
            <a:avLst/>
          </a:prstGeom>
        </p:spPr>
      </p:pic>
    </p:spTree>
    <p:extLst>
      <p:ext uri="{BB962C8B-B14F-4D97-AF65-F5344CB8AC3E}">
        <p14:creationId xmlns:p14="http://schemas.microsoft.com/office/powerpoint/2010/main" val="10259606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t>Entwicklung der EE – auf Kurs?</a:t>
            </a:r>
          </a:p>
        </p:txBody>
      </p:sp>
      <p:pic>
        <p:nvPicPr>
          <p:cNvPr id="4" name="Inhaltsplatzhalter 3"/>
          <p:cNvPicPr>
            <a:picLocks noGrp="1" noChangeAspect="1"/>
          </p:cNvPicPr>
          <p:nvPr>
            <p:ph idx="1"/>
          </p:nvPr>
        </p:nvPicPr>
        <p:blipFill>
          <a:blip r:embed="rId2"/>
          <a:stretch>
            <a:fillRect/>
          </a:stretch>
        </p:blipFill>
        <p:spPr>
          <a:xfrm>
            <a:off x="1139184" y="1825625"/>
            <a:ext cx="6865632" cy="4351338"/>
          </a:xfrm>
          <a:prstGeom prst="rect">
            <a:avLst/>
          </a:prstGeom>
        </p:spPr>
      </p:pic>
      <p:pic>
        <p:nvPicPr>
          <p:cNvPr id="5" name="Grafik 4"/>
          <p:cNvPicPr>
            <a:picLocks noChangeAspect="1"/>
          </p:cNvPicPr>
          <p:nvPr/>
        </p:nvPicPr>
        <p:blipFill>
          <a:blip r:embed="rId3"/>
          <a:stretch>
            <a:fillRect/>
          </a:stretch>
        </p:blipFill>
        <p:spPr>
          <a:xfrm>
            <a:off x="6352673" y="-1166353"/>
            <a:ext cx="3531085" cy="2820327"/>
          </a:xfrm>
          <a:prstGeom prst="rect">
            <a:avLst/>
          </a:prstGeom>
        </p:spPr>
      </p:pic>
      <p:pic>
        <p:nvPicPr>
          <p:cNvPr id="6" name="Grafik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69276" y="6236051"/>
            <a:ext cx="1267220" cy="505317"/>
          </a:xfrm>
          <a:prstGeom prst="rect">
            <a:avLst/>
          </a:prstGeom>
        </p:spPr>
      </p:pic>
    </p:spTree>
    <p:extLst>
      <p:ext uri="{BB962C8B-B14F-4D97-AF65-F5344CB8AC3E}">
        <p14:creationId xmlns:p14="http://schemas.microsoft.com/office/powerpoint/2010/main" val="40247447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09500C-C7F7-4086-A7E5-E5E6BAA5B30B}"/>
              </a:ext>
            </a:extLst>
          </p:cNvPr>
          <p:cNvSpPr>
            <a:spLocks noGrp="1"/>
          </p:cNvSpPr>
          <p:nvPr>
            <p:ph type="title"/>
          </p:nvPr>
        </p:nvSpPr>
        <p:spPr/>
        <p:txBody>
          <a:bodyPr/>
          <a:lstStyle/>
          <a:p>
            <a:r>
              <a:rPr lang="de-DE" dirty="0"/>
              <a:t>Thematische Pläne / Studien</a:t>
            </a:r>
          </a:p>
        </p:txBody>
      </p:sp>
      <p:pic>
        <p:nvPicPr>
          <p:cNvPr id="4" name="Grafik 3">
            <a:extLst>
              <a:ext uri="{FF2B5EF4-FFF2-40B4-BE49-F238E27FC236}">
                <a16:creationId xmlns:a16="http://schemas.microsoft.com/office/drawing/2014/main" id="{FE4984D1-A1ED-485F-9A88-648CBC438184}"/>
              </a:ext>
            </a:extLst>
          </p:cNvPr>
          <p:cNvPicPr>
            <a:picLocks noChangeAspect="1"/>
          </p:cNvPicPr>
          <p:nvPr/>
        </p:nvPicPr>
        <p:blipFill>
          <a:blip r:embed="rId2"/>
          <a:stretch>
            <a:fillRect/>
          </a:stretch>
        </p:blipFill>
        <p:spPr>
          <a:xfrm>
            <a:off x="3556553" y="1976017"/>
            <a:ext cx="1722079" cy="2443583"/>
          </a:xfrm>
          <a:prstGeom prst="rect">
            <a:avLst/>
          </a:prstGeom>
          <a:ln>
            <a:solidFill>
              <a:schemeClr val="bg1">
                <a:lumMod val="65000"/>
              </a:schemeClr>
            </a:solidFill>
          </a:ln>
        </p:spPr>
      </p:pic>
      <p:pic>
        <p:nvPicPr>
          <p:cNvPr id="5" name="Grafik 4">
            <a:extLst>
              <a:ext uri="{FF2B5EF4-FFF2-40B4-BE49-F238E27FC236}">
                <a16:creationId xmlns:a16="http://schemas.microsoft.com/office/drawing/2014/main" id="{BB4262F8-1D2B-4629-AC5A-01848F4E05F1}"/>
              </a:ext>
            </a:extLst>
          </p:cNvPr>
          <p:cNvPicPr>
            <a:picLocks noChangeAspect="1"/>
          </p:cNvPicPr>
          <p:nvPr/>
        </p:nvPicPr>
        <p:blipFill rotWithShape="1">
          <a:blip r:embed="rId3"/>
          <a:srcRect l="12571"/>
          <a:stretch/>
        </p:blipFill>
        <p:spPr>
          <a:xfrm>
            <a:off x="1655011" y="1976017"/>
            <a:ext cx="1712680" cy="2443584"/>
          </a:xfrm>
          <a:prstGeom prst="rect">
            <a:avLst/>
          </a:prstGeom>
          <a:ln>
            <a:solidFill>
              <a:schemeClr val="accent2">
                <a:lumMod val="75000"/>
              </a:schemeClr>
            </a:solidFill>
          </a:ln>
        </p:spPr>
      </p:pic>
      <p:pic>
        <p:nvPicPr>
          <p:cNvPr id="6" name="Grafik 5">
            <a:extLst>
              <a:ext uri="{FF2B5EF4-FFF2-40B4-BE49-F238E27FC236}">
                <a16:creationId xmlns:a16="http://schemas.microsoft.com/office/drawing/2014/main" id="{FA81C304-4629-4C06-9CCA-790499D1240F}"/>
              </a:ext>
            </a:extLst>
          </p:cNvPr>
          <p:cNvPicPr>
            <a:picLocks noChangeAspect="1"/>
          </p:cNvPicPr>
          <p:nvPr/>
        </p:nvPicPr>
        <p:blipFill>
          <a:blip r:embed="rId4"/>
          <a:stretch>
            <a:fillRect/>
          </a:stretch>
        </p:blipFill>
        <p:spPr>
          <a:xfrm>
            <a:off x="5467494" y="1976018"/>
            <a:ext cx="1778969" cy="2443582"/>
          </a:xfrm>
          <a:prstGeom prst="rect">
            <a:avLst/>
          </a:prstGeom>
        </p:spPr>
      </p:pic>
      <p:pic>
        <p:nvPicPr>
          <p:cNvPr id="7" name="Grafik 6">
            <a:extLst>
              <a:ext uri="{FF2B5EF4-FFF2-40B4-BE49-F238E27FC236}">
                <a16:creationId xmlns:a16="http://schemas.microsoft.com/office/drawing/2014/main" id="{3CA2998E-B149-4F01-AF69-A42854C665E0}"/>
              </a:ext>
            </a:extLst>
          </p:cNvPr>
          <p:cNvPicPr>
            <a:picLocks noChangeAspect="1"/>
          </p:cNvPicPr>
          <p:nvPr/>
        </p:nvPicPr>
        <p:blipFill>
          <a:blip r:embed="rId5"/>
          <a:stretch>
            <a:fillRect/>
          </a:stretch>
        </p:blipFill>
        <p:spPr>
          <a:xfrm>
            <a:off x="39836" y="1976017"/>
            <a:ext cx="1426313" cy="2443584"/>
          </a:xfrm>
          <a:prstGeom prst="rect">
            <a:avLst/>
          </a:prstGeom>
        </p:spPr>
      </p:pic>
      <p:pic>
        <p:nvPicPr>
          <p:cNvPr id="8" name="Grafik 7">
            <a:extLst>
              <a:ext uri="{FF2B5EF4-FFF2-40B4-BE49-F238E27FC236}">
                <a16:creationId xmlns:a16="http://schemas.microsoft.com/office/drawing/2014/main" id="{84775BCC-9B0F-443B-BCCC-A29A05DA4E7A}"/>
              </a:ext>
            </a:extLst>
          </p:cNvPr>
          <p:cNvPicPr>
            <a:picLocks noChangeAspect="1"/>
          </p:cNvPicPr>
          <p:nvPr/>
        </p:nvPicPr>
        <p:blipFill>
          <a:blip r:embed="rId6"/>
          <a:stretch>
            <a:fillRect/>
          </a:stretch>
        </p:blipFill>
        <p:spPr>
          <a:xfrm>
            <a:off x="6352673" y="-1166353"/>
            <a:ext cx="3531085" cy="2820327"/>
          </a:xfrm>
          <a:prstGeom prst="rect">
            <a:avLst/>
          </a:prstGeom>
        </p:spPr>
      </p:pic>
      <p:pic>
        <p:nvPicPr>
          <p:cNvPr id="9" name="Grafik 8">
            <a:extLst>
              <a:ext uri="{FF2B5EF4-FFF2-40B4-BE49-F238E27FC236}">
                <a16:creationId xmlns:a16="http://schemas.microsoft.com/office/drawing/2014/main" id="{7E0B03F3-7D40-4B51-A383-04E8D2B8EB5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69276" y="6236051"/>
            <a:ext cx="1267220" cy="505317"/>
          </a:xfrm>
          <a:prstGeom prst="rect">
            <a:avLst/>
          </a:prstGeom>
        </p:spPr>
      </p:pic>
      <p:pic>
        <p:nvPicPr>
          <p:cNvPr id="13" name="Grafik 12">
            <a:extLst>
              <a:ext uri="{FF2B5EF4-FFF2-40B4-BE49-F238E27FC236}">
                <a16:creationId xmlns:a16="http://schemas.microsoft.com/office/drawing/2014/main" id="{2943B6B5-C50D-48D1-99B0-1DEBF0E368C9}"/>
              </a:ext>
            </a:extLst>
          </p:cNvPr>
          <p:cNvPicPr>
            <a:picLocks noChangeAspect="1"/>
          </p:cNvPicPr>
          <p:nvPr/>
        </p:nvPicPr>
        <p:blipFill rotWithShape="1">
          <a:blip r:embed="rId8"/>
          <a:srcRect l="13925"/>
          <a:stretch/>
        </p:blipFill>
        <p:spPr>
          <a:xfrm>
            <a:off x="7431810" y="3247339"/>
            <a:ext cx="1586672" cy="1146185"/>
          </a:xfrm>
          <a:prstGeom prst="rect">
            <a:avLst/>
          </a:prstGeom>
        </p:spPr>
      </p:pic>
      <p:sp>
        <p:nvSpPr>
          <p:cNvPr id="14" name="Textfeld 13">
            <a:extLst>
              <a:ext uri="{FF2B5EF4-FFF2-40B4-BE49-F238E27FC236}">
                <a16:creationId xmlns:a16="http://schemas.microsoft.com/office/drawing/2014/main" id="{B9BB633B-4E32-476D-AFCD-780B36AA4B5E}"/>
              </a:ext>
            </a:extLst>
          </p:cNvPr>
          <p:cNvSpPr txBox="1"/>
          <p:nvPr/>
        </p:nvSpPr>
        <p:spPr>
          <a:xfrm>
            <a:off x="7389153" y="1976017"/>
            <a:ext cx="1586672" cy="923330"/>
          </a:xfrm>
          <a:prstGeom prst="rect">
            <a:avLst/>
          </a:prstGeom>
          <a:noFill/>
        </p:spPr>
        <p:txBody>
          <a:bodyPr wrap="square" rtlCol="0">
            <a:spAutoFit/>
          </a:bodyPr>
          <a:lstStyle/>
          <a:p>
            <a:r>
              <a:rPr lang="de-DE" dirty="0"/>
              <a:t>Klimafolgen-anpassungs-konzept</a:t>
            </a:r>
          </a:p>
        </p:txBody>
      </p:sp>
      <p:sp>
        <p:nvSpPr>
          <p:cNvPr id="15" name="Rechteck 14">
            <a:extLst>
              <a:ext uri="{FF2B5EF4-FFF2-40B4-BE49-F238E27FC236}">
                <a16:creationId xmlns:a16="http://schemas.microsoft.com/office/drawing/2014/main" id="{CFEBC81F-4BC0-41DA-818D-65AD3A1DF8D7}"/>
              </a:ext>
            </a:extLst>
          </p:cNvPr>
          <p:cNvSpPr/>
          <p:nvPr/>
        </p:nvSpPr>
        <p:spPr>
          <a:xfrm>
            <a:off x="7389153" y="1976017"/>
            <a:ext cx="1493590" cy="241750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8522923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234461" y="2696852"/>
            <a:ext cx="8745415" cy="4918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de-DE" sz="2800" b="1" dirty="0">
                <a:solidFill>
                  <a:schemeClr val="bg1"/>
                </a:solidFill>
              </a:rPr>
              <a:t>3. Fördermittel akquirieren</a:t>
            </a:r>
          </a:p>
        </p:txBody>
      </p:sp>
    </p:spTree>
    <p:extLst>
      <p:ext uri="{BB962C8B-B14F-4D97-AF65-F5344CB8AC3E}">
        <p14:creationId xmlns:p14="http://schemas.microsoft.com/office/powerpoint/2010/main" val="424312734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5"/>
          <p:cNvGrpSpPr>
            <a:grpSpLocks/>
          </p:cNvGrpSpPr>
          <p:nvPr/>
        </p:nvGrpSpPr>
        <p:grpSpPr bwMode="auto">
          <a:xfrm>
            <a:off x="4607721" y="6116838"/>
            <a:ext cx="4554141" cy="759023"/>
            <a:chOff x="0" y="0"/>
            <a:chExt cx="4080" cy="680"/>
          </a:xfrm>
        </p:grpSpPr>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080"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2" y="0"/>
              <a:ext cx="784"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pic>
        <p:nvPicPr>
          <p:cNvPr id="12" name="Grafik 11"/>
          <p:cNvPicPr>
            <a:picLocks noChangeAspect="1"/>
          </p:cNvPicPr>
          <p:nvPr/>
        </p:nvPicPr>
        <p:blipFill>
          <a:blip r:embed="rId5"/>
          <a:stretch>
            <a:fillRect/>
          </a:stretch>
        </p:blipFill>
        <p:spPr>
          <a:xfrm>
            <a:off x="6352673" y="-1166353"/>
            <a:ext cx="3531085" cy="2820327"/>
          </a:xfrm>
          <a:prstGeom prst="rect">
            <a:avLst/>
          </a:prstGeom>
        </p:spPr>
      </p:pic>
      <p:pic>
        <p:nvPicPr>
          <p:cNvPr id="14" name="Grafik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5706" y="-383583"/>
            <a:ext cx="10499464" cy="7874598"/>
          </a:xfrm>
          <a:prstGeom prst="rect">
            <a:avLst/>
          </a:prstGeom>
          <a:noFill/>
        </p:spPr>
      </p:pic>
      <p:pic>
        <p:nvPicPr>
          <p:cNvPr id="16" name="Grafik 15">
            <a:extLst>
              <a:ext uri="{FF2B5EF4-FFF2-40B4-BE49-F238E27FC236}">
                <a16:creationId xmlns:a16="http://schemas.microsoft.com/office/drawing/2014/main" id="{CFB041FE-018D-4AA6-BF06-A6FD2B1AB71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32862" y="-1166353"/>
            <a:ext cx="3258000" cy="2604703"/>
          </a:xfrm>
          <a:prstGeom prst="rect">
            <a:avLst/>
          </a:prstGeom>
        </p:spPr>
      </p:pic>
      <p:pic>
        <p:nvPicPr>
          <p:cNvPr id="17" name="Grafik 16">
            <a:extLst>
              <a:ext uri="{FF2B5EF4-FFF2-40B4-BE49-F238E27FC236}">
                <a16:creationId xmlns:a16="http://schemas.microsoft.com/office/drawing/2014/main" id="{DCFA9690-9E28-455B-8655-DECE15F350D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71688" y="-1650"/>
            <a:ext cx="1712070" cy="648000"/>
          </a:xfrm>
          <a:prstGeom prst="rect">
            <a:avLst/>
          </a:prstGeom>
        </p:spPr>
      </p:pic>
      <p:pic>
        <p:nvPicPr>
          <p:cNvPr id="18" name="Grafik 17">
            <a:extLst>
              <a:ext uri="{FF2B5EF4-FFF2-40B4-BE49-F238E27FC236}">
                <a16:creationId xmlns:a16="http://schemas.microsoft.com/office/drawing/2014/main" id="{823F40BE-E13D-43D4-BDD3-89B79B052A47}"/>
              </a:ext>
            </a:extLst>
          </p:cNvPr>
          <p:cNvPicPr>
            <a:picLocks noChangeAspect="1"/>
          </p:cNvPicPr>
          <p:nvPr/>
        </p:nvPicPr>
        <p:blipFill>
          <a:blip r:embed="rId9" cstate="print">
            <a:clrChange>
              <a:clrFrom>
                <a:srgbClr val="FFFFFF"/>
              </a:clrFrom>
              <a:clrTo>
                <a:srgbClr val="FFFFFF">
                  <a:alpha val="0"/>
                </a:srgbClr>
              </a:clrTo>
            </a:clrChange>
          </a:blip>
          <a:stretch>
            <a:fillRect/>
          </a:stretch>
        </p:blipFill>
        <p:spPr>
          <a:xfrm>
            <a:off x="7969827" y="6341492"/>
            <a:ext cx="1081806" cy="415772"/>
          </a:xfrm>
          <a:prstGeom prst="rect">
            <a:avLst/>
          </a:prstGeom>
        </p:spPr>
      </p:pic>
      <p:pic>
        <p:nvPicPr>
          <p:cNvPr id="13" name="Grafik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6369" y="274344"/>
            <a:ext cx="3691261" cy="1379630"/>
          </a:xfrm>
          <a:prstGeom prst="rect">
            <a:avLst/>
          </a:prstGeom>
          <a:ln w="57150">
            <a:solidFill>
              <a:srgbClr val="99CC00"/>
            </a:solidFill>
          </a:ln>
        </p:spPr>
      </p:pic>
    </p:spTree>
    <p:extLst>
      <p:ext uri="{BB962C8B-B14F-4D97-AF65-F5344CB8AC3E}">
        <p14:creationId xmlns:p14="http://schemas.microsoft.com/office/powerpoint/2010/main" val="2487777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359059BA-C681-4129-8FA7-27720B459781}"/>
              </a:ext>
            </a:extLst>
          </p:cNvPr>
          <p:cNvPicPr>
            <a:picLocks noChangeAspect="1"/>
          </p:cNvPicPr>
          <p:nvPr/>
        </p:nvPicPr>
        <p:blipFill>
          <a:blip r:embed="rId3"/>
          <a:stretch>
            <a:fillRect/>
          </a:stretch>
        </p:blipFill>
        <p:spPr>
          <a:xfrm>
            <a:off x="653449" y="1925709"/>
            <a:ext cx="8044709" cy="4630666"/>
          </a:xfrm>
          <a:prstGeom prst="rect">
            <a:avLst/>
          </a:prstGeom>
        </p:spPr>
      </p:pic>
      <p:sp>
        <p:nvSpPr>
          <p:cNvPr id="2" name="Titel 1"/>
          <p:cNvSpPr>
            <a:spLocks noGrp="1"/>
          </p:cNvSpPr>
          <p:nvPr>
            <p:ph type="title"/>
          </p:nvPr>
        </p:nvSpPr>
        <p:spPr>
          <a:xfrm>
            <a:off x="438150" y="301625"/>
            <a:ext cx="7886700" cy="1325563"/>
          </a:xfrm>
        </p:spPr>
        <p:txBody>
          <a:bodyPr/>
          <a:lstStyle/>
          <a:p>
            <a:r>
              <a:rPr lang="de-DE" b="1" dirty="0"/>
              <a:t>Fördermittel von Bund und Land</a:t>
            </a:r>
            <a:br>
              <a:rPr lang="de-DE" b="1" dirty="0"/>
            </a:br>
            <a:r>
              <a:rPr lang="de-DE" b="1" dirty="0"/>
              <a:t>v.a. Kommunalrichtlinie</a:t>
            </a:r>
          </a:p>
        </p:txBody>
      </p:sp>
      <p:pic>
        <p:nvPicPr>
          <p:cNvPr id="4" name="Grafik 3">
            <a:extLst>
              <a:ext uri="{FF2B5EF4-FFF2-40B4-BE49-F238E27FC236}">
                <a16:creationId xmlns:a16="http://schemas.microsoft.com/office/drawing/2014/main" id="{1994D426-3322-4993-9CB1-91FBBD0E39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93096" y="-1110820"/>
            <a:ext cx="3258000" cy="2604703"/>
          </a:xfrm>
          <a:prstGeom prst="rect">
            <a:avLst/>
          </a:prstGeom>
        </p:spPr>
      </p:pic>
      <p:pic>
        <p:nvPicPr>
          <p:cNvPr id="5" name="Grafik 4">
            <a:extLst>
              <a:ext uri="{FF2B5EF4-FFF2-40B4-BE49-F238E27FC236}">
                <a16:creationId xmlns:a16="http://schemas.microsoft.com/office/drawing/2014/main" id="{B95134D1-DA77-4EFD-9D95-4681732FFC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4000" y="108000"/>
            <a:ext cx="1712070" cy="648000"/>
          </a:xfrm>
          <a:prstGeom prst="rect">
            <a:avLst/>
          </a:prstGeom>
        </p:spPr>
      </p:pic>
      <p:pic>
        <p:nvPicPr>
          <p:cNvPr id="6" name="Grafik 5">
            <a:extLst>
              <a:ext uri="{FF2B5EF4-FFF2-40B4-BE49-F238E27FC236}">
                <a16:creationId xmlns:a16="http://schemas.microsoft.com/office/drawing/2014/main" id="{F596E122-0D85-4B7D-839B-91538F70172A}"/>
              </a:ext>
            </a:extLst>
          </p:cNvPr>
          <p:cNvPicPr>
            <a:picLocks noChangeAspect="1"/>
          </p:cNvPicPr>
          <p:nvPr/>
        </p:nvPicPr>
        <p:blipFill>
          <a:blip r:embed="rId6" cstate="print">
            <a:clrChange>
              <a:clrFrom>
                <a:srgbClr val="FFFFFF"/>
              </a:clrFrom>
              <a:clrTo>
                <a:srgbClr val="FFFFFF">
                  <a:alpha val="0"/>
                </a:srgbClr>
              </a:clrTo>
            </a:clrChange>
          </a:blip>
          <a:stretch>
            <a:fillRect/>
          </a:stretch>
        </p:blipFill>
        <p:spPr>
          <a:xfrm>
            <a:off x="7969827" y="6341492"/>
            <a:ext cx="1081806" cy="415772"/>
          </a:xfrm>
          <a:prstGeom prst="rect">
            <a:avLst/>
          </a:prstGeom>
        </p:spPr>
      </p:pic>
    </p:spTree>
    <p:extLst>
      <p:ext uri="{BB962C8B-B14F-4D97-AF65-F5344CB8AC3E}">
        <p14:creationId xmlns:p14="http://schemas.microsoft.com/office/powerpoint/2010/main" val="33482656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38150" y="301625"/>
            <a:ext cx="7886700" cy="1325563"/>
          </a:xfrm>
        </p:spPr>
        <p:txBody>
          <a:bodyPr/>
          <a:lstStyle/>
          <a:p>
            <a:r>
              <a:rPr lang="de-DE" b="1" dirty="0"/>
              <a:t>Kreis koordiniert Fördermittel-</a:t>
            </a:r>
            <a:br>
              <a:rPr lang="de-DE" b="1" dirty="0"/>
            </a:br>
            <a:r>
              <a:rPr lang="de-DE" b="1" dirty="0" err="1"/>
              <a:t>antrag</a:t>
            </a:r>
            <a:r>
              <a:rPr lang="de-DE" b="1" dirty="0"/>
              <a:t> für seine Kommunen</a:t>
            </a:r>
          </a:p>
        </p:txBody>
      </p:sp>
      <p:pic>
        <p:nvPicPr>
          <p:cNvPr id="4" name="Grafik 3">
            <a:extLst>
              <a:ext uri="{FF2B5EF4-FFF2-40B4-BE49-F238E27FC236}">
                <a16:creationId xmlns:a16="http://schemas.microsoft.com/office/drawing/2014/main" id="{1994D426-3322-4993-9CB1-91FBBD0E39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3096" y="-1110820"/>
            <a:ext cx="3258000" cy="2604703"/>
          </a:xfrm>
          <a:prstGeom prst="rect">
            <a:avLst/>
          </a:prstGeom>
        </p:spPr>
      </p:pic>
      <p:pic>
        <p:nvPicPr>
          <p:cNvPr id="5" name="Grafik 4">
            <a:extLst>
              <a:ext uri="{FF2B5EF4-FFF2-40B4-BE49-F238E27FC236}">
                <a16:creationId xmlns:a16="http://schemas.microsoft.com/office/drawing/2014/main" id="{B95134D1-DA77-4EFD-9D95-4681732FFC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4000" y="108000"/>
            <a:ext cx="1712070" cy="648000"/>
          </a:xfrm>
          <a:prstGeom prst="rect">
            <a:avLst/>
          </a:prstGeom>
        </p:spPr>
      </p:pic>
      <p:pic>
        <p:nvPicPr>
          <p:cNvPr id="6" name="Grafik 5">
            <a:extLst>
              <a:ext uri="{FF2B5EF4-FFF2-40B4-BE49-F238E27FC236}">
                <a16:creationId xmlns:a16="http://schemas.microsoft.com/office/drawing/2014/main" id="{F596E122-0D85-4B7D-839B-91538F70172A}"/>
              </a:ext>
            </a:extLst>
          </p:cNvPr>
          <p:cNvPicPr>
            <a:picLocks noChangeAspect="1"/>
          </p:cNvPicPr>
          <p:nvPr/>
        </p:nvPicPr>
        <p:blipFill>
          <a:blip r:embed="rId5" cstate="print">
            <a:clrChange>
              <a:clrFrom>
                <a:srgbClr val="FFFFFF"/>
              </a:clrFrom>
              <a:clrTo>
                <a:srgbClr val="FFFFFF">
                  <a:alpha val="0"/>
                </a:srgbClr>
              </a:clrTo>
            </a:clrChange>
          </a:blip>
          <a:stretch>
            <a:fillRect/>
          </a:stretch>
        </p:blipFill>
        <p:spPr>
          <a:xfrm>
            <a:off x="7969827" y="6341492"/>
            <a:ext cx="1081806" cy="415772"/>
          </a:xfrm>
          <a:prstGeom prst="rect">
            <a:avLst/>
          </a:prstGeom>
        </p:spPr>
      </p:pic>
      <p:sp>
        <p:nvSpPr>
          <p:cNvPr id="8" name="Inhaltsplatzhalter 2"/>
          <p:cNvSpPr>
            <a:spLocks noGrp="1"/>
          </p:cNvSpPr>
          <p:nvPr>
            <p:ph sz="half" idx="1"/>
          </p:nvPr>
        </p:nvSpPr>
        <p:spPr>
          <a:xfrm>
            <a:off x="323543" y="1627188"/>
            <a:ext cx="4819957" cy="4837114"/>
          </a:xfrm>
        </p:spPr>
        <p:txBody>
          <a:bodyPr>
            <a:normAutofit/>
          </a:bodyPr>
          <a:lstStyle/>
          <a:p>
            <a:pPr marL="285750" indent="-285750">
              <a:lnSpc>
                <a:spcPct val="150000"/>
              </a:lnSpc>
              <a:buFont typeface="Arial" panose="020B0604020202020204" pitchFamily="34" charset="0"/>
              <a:buChar char="•"/>
            </a:pPr>
            <a:r>
              <a:rPr lang="de-DE" sz="1600" dirty="0"/>
              <a:t>z. B. über Programm des Landes NRW </a:t>
            </a:r>
            <a:r>
              <a:rPr lang="de-DE" sz="1600" b="1" dirty="0"/>
              <a:t>„Kommunaler Klimaschutz“ (EU)</a:t>
            </a:r>
          </a:p>
          <a:p>
            <a:pPr marL="285750" indent="-285750">
              <a:lnSpc>
                <a:spcPct val="150000"/>
              </a:lnSpc>
              <a:buFont typeface="Arial" panose="020B0604020202020204" pitchFamily="34" charset="0"/>
              <a:buChar char="•"/>
            </a:pPr>
            <a:r>
              <a:rPr lang="de-DE" sz="1600" b="1" dirty="0"/>
              <a:t>20 Kommunen </a:t>
            </a:r>
          </a:p>
          <a:p>
            <a:pPr marL="285750" indent="-285750">
              <a:lnSpc>
                <a:spcPct val="150000"/>
              </a:lnSpc>
              <a:buFont typeface="Arial" panose="020B0604020202020204" pitchFamily="34" charset="0"/>
              <a:buChar char="•"/>
            </a:pPr>
            <a:r>
              <a:rPr lang="de-DE" sz="1600" dirty="0"/>
              <a:t>mehr als </a:t>
            </a:r>
            <a:r>
              <a:rPr lang="de-DE" sz="1600" b="1" dirty="0"/>
              <a:t>40 Projekte</a:t>
            </a:r>
            <a:endParaRPr lang="de-DE" sz="1600" dirty="0"/>
          </a:p>
          <a:p>
            <a:pPr marL="285750" indent="-285750">
              <a:lnSpc>
                <a:spcPct val="150000"/>
              </a:lnSpc>
              <a:buFont typeface="Arial" panose="020B0604020202020204" pitchFamily="34" charset="0"/>
              <a:buChar char="•"/>
            </a:pPr>
            <a:r>
              <a:rPr lang="de-DE" sz="1600" dirty="0"/>
              <a:t>Fördersumme: </a:t>
            </a:r>
            <a:r>
              <a:rPr lang="de-DE" sz="1600" b="1" dirty="0"/>
              <a:t>15 Mio. </a:t>
            </a:r>
            <a:r>
              <a:rPr lang="de-DE" sz="1600" dirty="0"/>
              <a:t>Euro</a:t>
            </a:r>
          </a:p>
          <a:p>
            <a:pPr marL="285750" indent="-285750">
              <a:lnSpc>
                <a:spcPct val="150000"/>
              </a:lnSpc>
              <a:buFont typeface="Arial" panose="020B0604020202020204" pitchFamily="34" charset="0"/>
              <a:buChar char="•"/>
            </a:pPr>
            <a:r>
              <a:rPr lang="de-DE" sz="1600" b="1" dirty="0"/>
              <a:t>80% Förderquote</a:t>
            </a:r>
          </a:p>
          <a:p>
            <a:pPr>
              <a:lnSpc>
                <a:spcPct val="150000"/>
              </a:lnSpc>
            </a:pPr>
            <a:endParaRPr lang="de-DE" sz="1600" dirty="0"/>
          </a:p>
        </p:txBody>
      </p:sp>
      <p:pic>
        <p:nvPicPr>
          <p:cNvPr id="9" name="Inhaltsplatzhalter 3"/>
          <p:cNvPicPr>
            <a:picLocks noChangeAspect="1"/>
          </p:cNvPicPr>
          <p:nvPr/>
        </p:nvPicPr>
        <p:blipFill>
          <a:blip r:embed="rId6"/>
          <a:stretch>
            <a:fillRect/>
          </a:stretch>
        </p:blipFill>
        <p:spPr>
          <a:xfrm>
            <a:off x="4991100" y="1656874"/>
            <a:ext cx="3333750" cy="4562999"/>
          </a:xfrm>
          <a:prstGeom prst="rect">
            <a:avLst/>
          </a:prstGeom>
        </p:spPr>
      </p:pic>
    </p:spTree>
    <p:extLst>
      <p:ext uri="{BB962C8B-B14F-4D97-AF65-F5344CB8AC3E}">
        <p14:creationId xmlns:p14="http://schemas.microsoft.com/office/powerpoint/2010/main" val="324789361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556" y="0"/>
            <a:ext cx="9498442" cy="6858000"/>
          </a:xfrm>
        </p:spPr>
      </p:pic>
    </p:spTree>
    <p:extLst>
      <p:ext uri="{BB962C8B-B14F-4D97-AF65-F5344CB8AC3E}">
        <p14:creationId xmlns:p14="http://schemas.microsoft.com/office/powerpoint/2010/main" val="125548569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234461" y="2696852"/>
            <a:ext cx="8745415" cy="4918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de-DE" sz="2800" b="1" dirty="0">
                <a:solidFill>
                  <a:schemeClr val="bg1"/>
                </a:solidFill>
              </a:rPr>
              <a:t>4. Öffentlichkeits- und Bildungsarbeit</a:t>
            </a:r>
          </a:p>
        </p:txBody>
      </p:sp>
    </p:spTree>
    <p:extLst>
      <p:ext uri="{BB962C8B-B14F-4D97-AF65-F5344CB8AC3E}">
        <p14:creationId xmlns:p14="http://schemas.microsoft.com/office/powerpoint/2010/main" val="353384048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nhaltsplatzhalt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265" y="1077886"/>
            <a:ext cx="1803628" cy="1803628"/>
          </a:xfrm>
          <a:prstGeom prst="rect">
            <a:avLst/>
          </a:prstGeom>
        </p:spPr>
      </p:pic>
      <p:sp>
        <p:nvSpPr>
          <p:cNvPr id="12" name="Titel 1"/>
          <p:cNvSpPr>
            <a:spLocks noGrp="1"/>
          </p:cNvSpPr>
          <p:nvPr>
            <p:ph type="title"/>
          </p:nvPr>
        </p:nvSpPr>
        <p:spPr>
          <a:xfrm>
            <a:off x="335396" y="-163574"/>
            <a:ext cx="7886700" cy="1325563"/>
          </a:xfrm>
        </p:spPr>
        <p:txBody>
          <a:bodyPr>
            <a:normAutofit/>
          </a:bodyPr>
          <a:lstStyle/>
          <a:p>
            <a:r>
              <a:rPr lang="de-DE" sz="2800" b="1" dirty="0"/>
              <a:t>Breite Öffentlichkeitsarbeit ist wichtig</a:t>
            </a:r>
          </a:p>
        </p:txBody>
      </p:sp>
      <p:pic>
        <p:nvPicPr>
          <p:cNvPr id="13" name="Grafik 12">
            <a:extLst>
              <a:ext uri="{FF2B5EF4-FFF2-40B4-BE49-F238E27FC236}">
                <a16:creationId xmlns:a16="http://schemas.microsoft.com/office/drawing/2014/main" id="{1994D426-3322-4993-9CB1-91FBBD0E39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93096" y="-1110820"/>
            <a:ext cx="3258000" cy="2604703"/>
          </a:xfrm>
          <a:prstGeom prst="rect">
            <a:avLst/>
          </a:prstGeom>
        </p:spPr>
      </p:pic>
      <p:pic>
        <p:nvPicPr>
          <p:cNvPr id="14" name="Grafik 13">
            <a:extLst>
              <a:ext uri="{FF2B5EF4-FFF2-40B4-BE49-F238E27FC236}">
                <a16:creationId xmlns:a16="http://schemas.microsoft.com/office/drawing/2014/main" id="{B95134D1-DA77-4EFD-9D95-4681732FFC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4000" y="108000"/>
            <a:ext cx="1712070" cy="648000"/>
          </a:xfrm>
          <a:prstGeom prst="rect">
            <a:avLst/>
          </a:prstGeom>
        </p:spPr>
      </p:pic>
      <p:pic>
        <p:nvPicPr>
          <p:cNvPr id="15" name="Grafik 14">
            <a:extLst>
              <a:ext uri="{FF2B5EF4-FFF2-40B4-BE49-F238E27FC236}">
                <a16:creationId xmlns:a16="http://schemas.microsoft.com/office/drawing/2014/main" id="{F596E122-0D85-4B7D-839B-91538F70172A}"/>
              </a:ext>
            </a:extLst>
          </p:cNvPr>
          <p:cNvPicPr>
            <a:picLocks noChangeAspect="1"/>
          </p:cNvPicPr>
          <p:nvPr/>
        </p:nvPicPr>
        <p:blipFill>
          <a:blip r:embed="rId6" cstate="print">
            <a:clrChange>
              <a:clrFrom>
                <a:srgbClr val="FFFFFF"/>
              </a:clrFrom>
              <a:clrTo>
                <a:srgbClr val="FFFFFF">
                  <a:alpha val="0"/>
                </a:srgbClr>
              </a:clrTo>
            </a:clrChange>
          </a:blip>
          <a:stretch>
            <a:fillRect/>
          </a:stretch>
        </p:blipFill>
        <p:spPr>
          <a:xfrm>
            <a:off x="7969827" y="6341492"/>
            <a:ext cx="1081806" cy="415772"/>
          </a:xfrm>
          <a:prstGeom prst="rect">
            <a:avLst/>
          </a:prstGeom>
        </p:spPr>
      </p:pic>
      <p:pic>
        <p:nvPicPr>
          <p:cNvPr id="16" name="Grafik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32595" y="3202772"/>
            <a:ext cx="1512594" cy="389217"/>
          </a:xfrm>
          <a:prstGeom prst="rect">
            <a:avLst/>
          </a:prstGeom>
        </p:spPr>
      </p:pic>
      <p:pic>
        <p:nvPicPr>
          <p:cNvPr id="18" name="Grafik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30448" y="3913248"/>
            <a:ext cx="1964537" cy="2767780"/>
          </a:xfrm>
          <a:prstGeom prst="rect">
            <a:avLst/>
          </a:prstGeom>
        </p:spPr>
      </p:pic>
      <p:pic>
        <p:nvPicPr>
          <p:cNvPr id="1026" name="B55F83A7-D986-403C-A3A1-44F20D7BD7D9" descr="B55F83A7-D986-403C-A3A1-44F20D7BD7D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09534" y="2964945"/>
            <a:ext cx="1567060" cy="3399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afik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43150" y="1077886"/>
            <a:ext cx="1354619" cy="1806158"/>
          </a:xfrm>
          <a:prstGeom prst="rect">
            <a:avLst/>
          </a:prstGeom>
        </p:spPr>
      </p:pic>
      <p:pic>
        <p:nvPicPr>
          <p:cNvPr id="21" name="Grafik 20"/>
          <p:cNvPicPr>
            <a:picLocks noChangeAspect="1"/>
          </p:cNvPicPr>
          <p:nvPr/>
        </p:nvPicPr>
        <p:blipFill rotWithShape="1">
          <a:blip r:embed="rId11" cstate="print">
            <a:extLst>
              <a:ext uri="{BEBA8EAE-BF5A-486C-A8C5-ECC9F3942E4B}">
                <a14:imgProps xmlns:a14="http://schemas.microsoft.com/office/drawing/2010/main">
                  <a14:imgLayer r:embed="rId12">
                    <a14:imgEffect>
                      <a14:saturation sat="300000"/>
                    </a14:imgEffect>
                  </a14:imgLayer>
                </a14:imgProps>
              </a:ext>
              <a:ext uri="{28A0092B-C50C-407E-A947-70E740481C1C}">
                <a14:useLocalDpi xmlns:a14="http://schemas.microsoft.com/office/drawing/2010/main" val="0"/>
              </a:ext>
            </a:extLst>
          </a:blip>
          <a:srcRect b="7943"/>
          <a:stretch/>
        </p:blipFill>
        <p:spPr>
          <a:xfrm>
            <a:off x="3768861" y="1077886"/>
            <a:ext cx="3917383" cy="1803628"/>
          </a:xfrm>
          <a:prstGeom prst="rect">
            <a:avLst/>
          </a:prstGeom>
        </p:spPr>
      </p:pic>
      <p:pic>
        <p:nvPicPr>
          <p:cNvPr id="3" name="Grafik 2"/>
          <p:cNvPicPr>
            <a:picLocks noChangeAspect="1"/>
          </p:cNvPicPr>
          <p:nvPr/>
        </p:nvPicPr>
        <p:blipFill rotWithShape="1">
          <a:blip r:embed="rId13"/>
          <a:srcRect t="6113" r="50785" b="5741"/>
          <a:stretch/>
        </p:blipFill>
        <p:spPr>
          <a:xfrm>
            <a:off x="368332" y="3029177"/>
            <a:ext cx="3949635" cy="2210617"/>
          </a:xfrm>
          <a:prstGeom prst="rect">
            <a:avLst/>
          </a:prstGeom>
        </p:spPr>
      </p:pic>
      <p:pic>
        <p:nvPicPr>
          <p:cNvPr id="22" name="Grafik 21"/>
          <p:cNvPicPr>
            <a:picLocks noChangeAspect="1"/>
          </p:cNvPicPr>
          <p:nvPr/>
        </p:nvPicPr>
        <p:blipFill rotWithShape="1">
          <a:blip r:embed="rId14"/>
          <a:srcRect l="-646" t="-41" b="-1"/>
          <a:stretch/>
        </p:blipFill>
        <p:spPr>
          <a:xfrm>
            <a:off x="366264" y="5454446"/>
            <a:ext cx="1916750" cy="1273163"/>
          </a:xfrm>
          <a:prstGeom prst="rect">
            <a:avLst/>
          </a:prstGeom>
        </p:spPr>
      </p:pic>
      <p:pic>
        <p:nvPicPr>
          <p:cNvPr id="23" name="Grafik 22">
            <a:hlinkClick r:id="rId15"/>
          </p:cNvPr>
          <p:cNvPicPr>
            <a:picLocks noChangeAspect="1"/>
          </p:cNvPicPr>
          <p:nvPr/>
        </p:nvPicPr>
        <p:blipFill rotWithShape="1">
          <a:blip r:embed="rId16"/>
          <a:srcRect l="5893" r="656"/>
          <a:stretch/>
        </p:blipFill>
        <p:spPr>
          <a:xfrm>
            <a:off x="2476499" y="5454446"/>
            <a:ext cx="2114551" cy="1273163"/>
          </a:xfrm>
          <a:prstGeom prst="rect">
            <a:avLst/>
          </a:prstGeom>
        </p:spPr>
      </p:pic>
    </p:spTree>
    <p:extLst>
      <p:ext uri="{BB962C8B-B14F-4D97-AF65-F5344CB8AC3E}">
        <p14:creationId xmlns:p14="http://schemas.microsoft.com/office/powerpoint/2010/main" val="34060929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7886700" cy="1325563"/>
          </a:xfrm>
        </p:spPr>
        <p:txBody>
          <a:bodyPr>
            <a:normAutofit/>
          </a:bodyPr>
          <a:lstStyle/>
          <a:p>
            <a:r>
              <a:rPr lang="de-DE" sz="2800" b="1" dirty="0"/>
              <a:t>Kreis koordiniert Bildungsprojekte</a:t>
            </a:r>
          </a:p>
        </p:txBody>
      </p:sp>
      <p:sp>
        <p:nvSpPr>
          <p:cNvPr id="9" name="Inhaltsplatzhalter 8"/>
          <p:cNvSpPr>
            <a:spLocks noGrp="1"/>
          </p:cNvSpPr>
          <p:nvPr>
            <p:ph idx="1"/>
          </p:nvPr>
        </p:nvSpPr>
        <p:spPr>
          <a:xfrm>
            <a:off x="465589" y="1080311"/>
            <a:ext cx="8635815" cy="5308132"/>
          </a:xfrm>
        </p:spPr>
        <p:txBody>
          <a:bodyPr>
            <a:normAutofit/>
          </a:bodyPr>
          <a:lstStyle/>
          <a:p>
            <a:endParaRPr lang="de-DE" sz="1050" dirty="0"/>
          </a:p>
          <a:p>
            <a:pPr marL="342900" indent="-342900">
              <a:buFont typeface="Arial" panose="020B0604020202020204" pitchFamily="34" charset="0"/>
              <a:buChar char="•"/>
            </a:pPr>
            <a:r>
              <a:rPr lang="de-DE" dirty="0"/>
              <a:t>Kreis koordiniert Bildungsprogramm BNE </a:t>
            </a:r>
          </a:p>
          <a:p>
            <a:pPr marL="342900" indent="-342900">
              <a:buFont typeface="Arial" panose="020B0604020202020204" pitchFamily="34" charset="0"/>
              <a:buChar char="•"/>
            </a:pPr>
            <a:r>
              <a:rPr lang="de-DE" dirty="0"/>
              <a:t>Klimaschutzwettbewerb für Kitas, </a:t>
            </a:r>
          </a:p>
          <a:p>
            <a:pPr marL="342900" indent="-342900">
              <a:buFont typeface="Arial" panose="020B0604020202020204" pitchFamily="34" charset="0"/>
              <a:buChar char="•"/>
            </a:pPr>
            <a:r>
              <a:rPr lang="de-DE" dirty="0"/>
              <a:t>Grüne – Meilen - Kampagne</a:t>
            </a:r>
            <a:endParaRPr lang="de-DE" sz="1050" dirty="0"/>
          </a:p>
          <a:p>
            <a:pPr marL="342900" indent="-342900">
              <a:buFont typeface="Arial" panose="020B0604020202020204" pitchFamily="34" charset="0"/>
              <a:buChar char="•"/>
            </a:pPr>
            <a:r>
              <a:rPr lang="de-DE" dirty="0"/>
              <a:t>Klimagourmetwochen in Schulen</a:t>
            </a:r>
          </a:p>
          <a:p>
            <a:pPr marL="342900" indent="-342900">
              <a:buFont typeface="Arial" panose="020B0604020202020204" pitchFamily="34" charset="0"/>
              <a:buChar char="•"/>
            </a:pPr>
            <a:r>
              <a:rPr lang="de-DE" dirty="0"/>
              <a:t>Landesprogramm „Schule der Zukunft“</a:t>
            </a:r>
          </a:p>
          <a:p>
            <a:pPr marL="342900" indent="-342900">
              <a:buFont typeface="Arial" panose="020B0604020202020204" pitchFamily="34" charset="0"/>
              <a:buChar char="•"/>
            </a:pPr>
            <a:r>
              <a:rPr lang="de-DE" dirty="0"/>
              <a:t>Angebot „on </a:t>
            </a:r>
            <a:r>
              <a:rPr lang="de-DE" dirty="0" err="1"/>
              <a:t>demand</a:t>
            </a:r>
            <a:r>
              <a:rPr lang="de-DE" dirty="0"/>
              <a:t>“: Klimaschutzveranstaltungen in Schulen, Projektwochen</a:t>
            </a:r>
          </a:p>
        </p:txBody>
      </p:sp>
      <p:pic>
        <p:nvPicPr>
          <p:cNvPr id="11" name="Inhaltsplatzhalter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0509" y="190500"/>
            <a:ext cx="2050987" cy="528987"/>
          </a:xfrm>
          <a:prstGeom prst="rect">
            <a:avLst/>
          </a:prstGeom>
        </p:spPr>
      </p:pic>
      <p:pic>
        <p:nvPicPr>
          <p:cNvPr id="6" name="Grafik 5">
            <a:extLst>
              <a:ext uri="{FF2B5EF4-FFF2-40B4-BE49-F238E27FC236}">
                <a16:creationId xmlns:a16="http://schemas.microsoft.com/office/drawing/2014/main" id="{1994D426-3322-4993-9CB1-91FBBD0E39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1671" y="-1111852"/>
            <a:ext cx="3258000" cy="2604703"/>
          </a:xfrm>
          <a:prstGeom prst="rect">
            <a:avLst/>
          </a:prstGeom>
        </p:spPr>
      </p:pic>
      <p:pic>
        <p:nvPicPr>
          <p:cNvPr id="8" name="Grafik 7">
            <a:extLst>
              <a:ext uri="{FF2B5EF4-FFF2-40B4-BE49-F238E27FC236}">
                <a16:creationId xmlns:a16="http://schemas.microsoft.com/office/drawing/2014/main" id="{F596E122-0D85-4B7D-839B-91538F70172A}"/>
              </a:ext>
            </a:extLst>
          </p:cNvPr>
          <p:cNvPicPr>
            <a:picLocks noChangeAspect="1"/>
          </p:cNvPicPr>
          <p:nvPr/>
        </p:nvPicPr>
        <p:blipFill>
          <a:blip r:embed="rId5" cstate="print">
            <a:clrChange>
              <a:clrFrom>
                <a:srgbClr val="FFFFFF"/>
              </a:clrFrom>
              <a:clrTo>
                <a:srgbClr val="FFFFFF">
                  <a:alpha val="0"/>
                </a:srgbClr>
              </a:clrTo>
            </a:clrChange>
          </a:blip>
          <a:stretch>
            <a:fillRect/>
          </a:stretch>
        </p:blipFill>
        <p:spPr>
          <a:xfrm>
            <a:off x="7969827" y="6341492"/>
            <a:ext cx="1081806" cy="415772"/>
          </a:xfrm>
          <a:prstGeom prst="rect">
            <a:avLst/>
          </a:prstGeom>
        </p:spPr>
      </p:pic>
      <p:pic>
        <p:nvPicPr>
          <p:cNvPr id="12" name="Grafik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6269" y="4793103"/>
            <a:ext cx="2513711" cy="1675807"/>
          </a:xfrm>
          <a:prstGeom prst="rect">
            <a:avLst/>
          </a:prstGeom>
        </p:spPr>
      </p:pic>
      <p:pic>
        <p:nvPicPr>
          <p:cNvPr id="13" name="Grafik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62331" y="4793102"/>
            <a:ext cx="2285830" cy="1714371"/>
          </a:xfrm>
          <a:prstGeom prst="rect">
            <a:avLst/>
          </a:prstGeom>
        </p:spPr>
      </p:pic>
      <p:pic>
        <p:nvPicPr>
          <p:cNvPr id="10" name="Inhaltsplatzhalter 42">
            <a:extLst>
              <a:ext uri="{FF2B5EF4-FFF2-40B4-BE49-F238E27FC236}">
                <a16:creationId xmlns:a16="http://schemas.microsoft.com/office/drawing/2014/main" id="{38530D3F-888F-4267-8031-6A44307052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7481" y="4651276"/>
            <a:ext cx="3554818" cy="916852"/>
          </a:xfrm>
          <a:prstGeom prst="rect">
            <a:avLst/>
          </a:prstGeom>
        </p:spPr>
      </p:pic>
    </p:spTree>
    <p:extLst>
      <p:ext uri="{BB962C8B-B14F-4D97-AF65-F5344CB8AC3E}">
        <p14:creationId xmlns:p14="http://schemas.microsoft.com/office/powerpoint/2010/main" val="289139399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b="1" dirty="0"/>
              <a:t>Klimaschutzsymposium </a:t>
            </a:r>
            <a:br>
              <a:rPr lang="de-DE" b="1" dirty="0"/>
            </a:br>
            <a:r>
              <a:rPr lang="de-DE" b="1" dirty="0"/>
              <a:t>26.10. / 16.30 Uhr im </a:t>
            </a:r>
            <a:br>
              <a:rPr lang="de-DE" b="1" dirty="0"/>
            </a:br>
            <a:r>
              <a:rPr lang="de-DE" b="1" dirty="0"/>
              <a:t>Ballenlager Greven / per stream</a:t>
            </a:r>
          </a:p>
        </p:txBody>
      </p:sp>
      <p:pic>
        <p:nvPicPr>
          <p:cNvPr id="4" name="Inhaltsplatzhalter 3"/>
          <p:cNvPicPr>
            <a:picLocks noGrp="1" noChangeAspect="1"/>
          </p:cNvPicPr>
          <p:nvPr>
            <p:ph idx="1"/>
          </p:nvPr>
        </p:nvPicPr>
        <p:blipFill>
          <a:blip r:embed="rId3"/>
          <a:stretch>
            <a:fillRect/>
          </a:stretch>
        </p:blipFill>
        <p:spPr>
          <a:xfrm>
            <a:off x="789534" y="1841016"/>
            <a:ext cx="6024923" cy="4774976"/>
          </a:xfrm>
          <a:prstGeom prst="rect">
            <a:avLst/>
          </a:prstGeom>
        </p:spPr>
      </p:pic>
      <p:sp>
        <p:nvSpPr>
          <p:cNvPr id="7" name="Titel 1"/>
          <p:cNvSpPr txBox="1">
            <a:spLocks/>
          </p:cNvSpPr>
          <p:nvPr/>
        </p:nvSpPr>
        <p:spPr>
          <a:xfrm rot="21114087">
            <a:off x="4158102" y="4983523"/>
            <a:ext cx="7886700" cy="1325563"/>
          </a:xfrm>
          <a:prstGeom prst="rect">
            <a:avLst/>
          </a:prstGeom>
        </p:spPr>
        <p:txBody>
          <a:bodyPr vert="horz" lIns="91440" tIns="45720" rIns="91440" bIns="45720" rtlCol="0" anchor="ctr">
            <a:normAutofit/>
          </a:bodyPr>
          <a:lstStyle>
            <a:lvl1pPr algn="l" defTabSz="914354" rtl="0" eaLnBrk="1" latinLnBrk="0" hangingPunct="1">
              <a:lnSpc>
                <a:spcPct val="90000"/>
              </a:lnSpc>
              <a:spcBef>
                <a:spcPct val="0"/>
              </a:spcBef>
              <a:buNone/>
              <a:defRPr sz="3200" kern="1200" baseline="0">
                <a:solidFill>
                  <a:srgbClr val="F77500"/>
                </a:solidFill>
                <a:latin typeface="Verdana" panose="020B0604030504040204" pitchFamily="34" charset="0"/>
                <a:ea typeface="Verdana" panose="020B0604030504040204" pitchFamily="34" charset="0"/>
                <a:cs typeface="Verdana" panose="020B0604030504040204" pitchFamily="34" charset="0"/>
              </a:defRPr>
            </a:lvl1pPr>
          </a:lstStyle>
          <a:p>
            <a:r>
              <a:rPr lang="de-DE" b="1" dirty="0"/>
              <a:t>Mit Stefan </a:t>
            </a:r>
            <a:r>
              <a:rPr lang="de-DE" b="1" dirty="0" err="1"/>
              <a:t>Rahmstorf</a:t>
            </a:r>
            <a:r>
              <a:rPr lang="de-DE" b="1" dirty="0"/>
              <a:t>!</a:t>
            </a:r>
          </a:p>
        </p:txBody>
      </p:sp>
      <p:pic>
        <p:nvPicPr>
          <p:cNvPr id="8" name="Grafik 7">
            <a:extLst>
              <a:ext uri="{FF2B5EF4-FFF2-40B4-BE49-F238E27FC236}">
                <a16:creationId xmlns:a16="http://schemas.microsoft.com/office/drawing/2014/main" id="{42C44003-CFA5-4FDC-A6F8-9171D3D708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9421" y="-1169114"/>
            <a:ext cx="3258000" cy="2604703"/>
          </a:xfrm>
          <a:prstGeom prst="rect">
            <a:avLst/>
          </a:prstGeom>
        </p:spPr>
      </p:pic>
      <p:pic>
        <p:nvPicPr>
          <p:cNvPr id="9" name="Grafik 8">
            <a:extLst>
              <a:ext uri="{FF2B5EF4-FFF2-40B4-BE49-F238E27FC236}">
                <a16:creationId xmlns:a16="http://schemas.microsoft.com/office/drawing/2014/main" id="{B8FD09B5-D82F-44E6-BFE7-268404EEE2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4000" y="108000"/>
            <a:ext cx="1712070" cy="648000"/>
          </a:xfrm>
          <a:prstGeom prst="rect">
            <a:avLst/>
          </a:prstGeom>
        </p:spPr>
      </p:pic>
      <p:pic>
        <p:nvPicPr>
          <p:cNvPr id="10" name="Grafik 9">
            <a:extLst>
              <a:ext uri="{FF2B5EF4-FFF2-40B4-BE49-F238E27FC236}">
                <a16:creationId xmlns:a16="http://schemas.microsoft.com/office/drawing/2014/main" id="{FA53F6F1-2FF9-4EE2-A8AC-62B6240EC7E6}"/>
              </a:ext>
            </a:extLst>
          </p:cNvPr>
          <p:cNvPicPr>
            <a:picLocks noChangeAspect="1"/>
          </p:cNvPicPr>
          <p:nvPr/>
        </p:nvPicPr>
        <p:blipFill>
          <a:blip r:embed="rId6" cstate="print">
            <a:clrChange>
              <a:clrFrom>
                <a:srgbClr val="FFFFFF"/>
              </a:clrFrom>
              <a:clrTo>
                <a:srgbClr val="FFFFFF">
                  <a:alpha val="0"/>
                </a:srgbClr>
              </a:clrTo>
            </a:clrChange>
          </a:blip>
          <a:stretch>
            <a:fillRect/>
          </a:stretch>
        </p:blipFill>
        <p:spPr>
          <a:xfrm>
            <a:off x="7969827" y="6341492"/>
            <a:ext cx="1081806" cy="415772"/>
          </a:xfrm>
          <a:prstGeom prst="rect">
            <a:avLst/>
          </a:prstGeom>
        </p:spPr>
      </p:pic>
    </p:spTree>
    <p:extLst>
      <p:ext uri="{BB962C8B-B14F-4D97-AF65-F5344CB8AC3E}">
        <p14:creationId xmlns:p14="http://schemas.microsoft.com/office/powerpoint/2010/main" val="35831362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374937" y="2591977"/>
            <a:ext cx="9635063" cy="55693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de-DE" sz="2800" b="1" dirty="0">
                <a:solidFill>
                  <a:schemeClr val="bg1"/>
                </a:solidFill>
              </a:rPr>
              <a:t>5. Personal und Expertise aufbauen</a:t>
            </a:r>
          </a:p>
        </p:txBody>
      </p:sp>
    </p:spTree>
    <p:extLst>
      <p:ext uri="{BB962C8B-B14F-4D97-AF65-F5344CB8AC3E}">
        <p14:creationId xmlns:p14="http://schemas.microsoft.com/office/powerpoint/2010/main" val="325894733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8763" r="26680"/>
          <a:stretch/>
        </p:blipFill>
        <p:spPr bwMode="auto">
          <a:xfrm>
            <a:off x="5831086" y="-64513"/>
            <a:ext cx="3312914" cy="231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nvGrpSpPr>
          <p:cNvPr id="2" name="Group 5"/>
          <p:cNvGrpSpPr>
            <a:grpSpLocks/>
          </p:cNvGrpSpPr>
          <p:nvPr/>
        </p:nvGrpSpPr>
        <p:grpSpPr bwMode="auto">
          <a:xfrm>
            <a:off x="4607719" y="6116836"/>
            <a:ext cx="4554141" cy="759023"/>
            <a:chOff x="0" y="0"/>
            <a:chExt cx="4080" cy="680"/>
          </a:xfrm>
        </p:grpSpPr>
        <p:pic>
          <p:nvPicPr>
            <p:cNvPr id="1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4080"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52" y="0"/>
              <a:ext cx="784"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pic>
        <p:nvPicPr>
          <p:cNvPr id="16" name="Grafik 15">
            <a:extLst>
              <a:ext uri="{FF2B5EF4-FFF2-40B4-BE49-F238E27FC236}">
                <a16:creationId xmlns:a16="http://schemas.microsoft.com/office/drawing/2014/main" id="{0C632274-FC65-CB45-86E6-E9C7EE07FB6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947"/>
          <a:stretch/>
        </p:blipFill>
        <p:spPr>
          <a:xfrm>
            <a:off x="0" y="-113110"/>
            <a:ext cx="9521094" cy="6971109"/>
          </a:xfrm>
          <a:prstGeom prst="rect">
            <a:avLst/>
          </a:prstGeom>
        </p:spPr>
      </p:pic>
      <p:sp>
        <p:nvSpPr>
          <p:cNvPr id="8" name="Titel 1">
            <a:extLst>
              <a:ext uri="{FF2B5EF4-FFF2-40B4-BE49-F238E27FC236}">
                <a16:creationId xmlns:a16="http://schemas.microsoft.com/office/drawing/2014/main" id="{4DD652C7-2256-0743-B7DC-CFAAA47CC5ED}"/>
              </a:ext>
            </a:extLst>
          </p:cNvPr>
          <p:cNvSpPr txBox="1">
            <a:spLocks/>
          </p:cNvSpPr>
          <p:nvPr/>
        </p:nvSpPr>
        <p:spPr>
          <a:xfrm>
            <a:off x="281637" y="5362042"/>
            <a:ext cx="4723502" cy="736934"/>
          </a:xfrm>
          <a:prstGeom prst="rect">
            <a:avLst/>
          </a:prstGeom>
          <a:solidFill>
            <a:srgbClr val="FFFFFF">
              <a:alpha val="76863"/>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baseline="0">
                <a:solidFill>
                  <a:srgbClr val="F77500"/>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de-DE" sz="1200" b="1" i="0" u="none" strike="noStrike" kern="1200" cap="none" spc="0" normalizeH="0" baseline="0" noProof="0" dirty="0">
                <a:ln>
                  <a:noFill/>
                </a:ln>
                <a:solidFill>
                  <a:srgbClr val="ED7D31"/>
                </a:solidFill>
                <a:effectLst/>
                <a:uLnTx/>
                <a:uFillTx/>
                <a:latin typeface="Verdana" panose="020B0604030504040204" pitchFamily="34" charset="0"/>
                <a:ea typeface="Verdana" panose="020B0604030504040204" pitchFamily="34" charset="0"/>
                <a:cs typeface="Verdana" panose="020B0604030504040204" pitchFamily="34" charset="0"/>
              </a:rPr>
              <a:t>Rund 40 motivierte </a:t>
            </a:r>
            <a:r>
              <a:rPr kumimoji="0" lang="de-DE" sz="1200" b="1" i="0" u="none" strike="noStrike" kern="1200" cap="none" spc="0" normalizeH="0" baseline="0" noProof="0" dirty="0" err="1">
                <a:ln>
                  <a:noFill/>
                </a:ln>
                <a:solidFill>
                  <a:srgbClr val="ED7D31"/>
                </a:solidFill>
                <a:effectLst/>
                <a:uLnTx/>
                <a:uFillTx/>
                <a:latin typeface="Verdana" panose="020B0604030504040204" pitchFamily="34" charset="0"/>
                <a:ea typeface="Verdana" panose="020B0604030504040204" pitchFamily="34" charset="0"/>
                <a:cs typeface="Verdana" panose="020B0604030504040204" pitchFamily="34" charset="0"/>
              </a:rPr>
              <a:t>Mitarbeiter_innen</a:t>
            </a:r>
            <a:r>
              <a:rPr kumimoji="0" lang="de-DE" sz="1200" b="1" i="0" u="none" strike="noStrike" kern="1200" cap="none" spc="0" normalizeH="0" baseline="0" noProof="0" dirty="0">
                <a:ln>
                  <a:noFill/>
                </a:ln>
                <a:solidFill>
                  <a:srgbClr val="ED7D31"/>
                </a:solidFill>
                <a:effectLst/>
                <a:uLnTx/>
                <a:uFillTx/>
                <a:latin typeface="Verdana" panose="020B0604030504040204" pitchFamily="34" charset="0"/>
                <a:ea typeface="Verdana" panose="020B0604030504040204" pitchFamily="34" charset="0"/>
                <a:cs typeface="Verdana" panose="020B0604030504040204" pitchFamily="34" charset="0"/>
              </a:rPr>
              <a:t> managen im Kreis den regionalen und lokalen Klimaschutz.</a:t>
            </a:r>
          </a:p>
        </p:txBody>
      </p:sp>
      <p:pic>
        <p:nvPicPr>
          <p:cNvPr id="9" name="Grafik 8">
            <a:extLst>
              <a:ext uri="{FF2B5EF4-FFF2-40B4-BE49-F238E27FC236}">
                <a16:creationId xmlns:a16="http://schemas.microsoft.com/office/drawing/2014/main" id="{037630CB-81D8-4866-A2AD-5E5D6D6A00D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93096" y="-1110820"/>
            <a:ext cx="3258000" cy="2604703"/>
          </a:xfrm>
          <a:prstGeom prst="rect">
            <a:avLst/>
          </a:prstGeom>
        </p:spPr>
      </p:pic>
      <p:pic>
        <p:nvPicPr>
          <p:cNvPr id="13" name="Grafik 12">
            <a:extLst>
              <a:ext uri="{FF2B5EF4-FFF2-40B4-BE49-F238E27FC236}">
                <a16:creationId xmlns:a16="http://schemas.microsoft.com/office/drawing/2014/main" id="{D213CD55-5B25-4FD0-BB78-5A5F04550F8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64000" y="108000"/>
            <a:ext cx="1712070" cy="648000"/>
          </a:xfrm>
          <a:prstGeom prst="rect">
            <a:avLst/>
          </a:prstGeom>
        </p:spPr>
      </p:pic>
      <p:pic>
        <p:nvPicPr>
          <p:cNvPr id="14" name="Grafik 13">
            <a:extLst>
              <a:ext uri="{FF2B5EF4-FFF2-40B4-BE49-F238E27FC236}">
                <a16:creationId xmlns:a16="http://schemas.microsoft.com/office/drawing/2014/main" id="{C057BD7D-27CC-4704-ACEF-46F946719183}"/>
              </a:ext>
            </a:extLst>
          </p:cNvPr>
          <p:cNvPicPr>
            <a:picLocks noChangeAspect="1"/>
          </p:cNvPicPr>
          <p:nvPr/>
        </p:nvPicPr>
        <p:blipFill>
          <a:blip r:embed="rId9" cstate="print">
            <a:clrChange>
              <a:clrFrom>
                <a:srgbClr val="FFFFFF"/>
              </a:clrFrom>
              <a:clrTo>
                <a:srgbClr val="FFFFFF">
                  <a:alpha val="0"/>
                </a:srgbClr>
              </a:clrTo>
            </a:clrChange>
          </a:blip>
          <a:stretch>
            <a:fillRect/>
          </a:stretch>
        </p:blipFill>
        <p:spPr>
          <a:xfrm>
            <a:off x="7969827" y="6341492"/>
            <a:ext cx="1081806" cy="415772"/>
          </a:xfrm>
          <a:prstGeom prst="rect">
            <a:avLst/>
          </a:prstGeom>
        </p:spPr>
      </p:pic>
    </p:spTree>
    <p:extLst>
      <p:ext uri="{BB962C8B-B14F-4D97-AF65-F5344CB8AC3E}">
        <p14:creationId xmlns:p14="http://schemas.microsoft.com/office/powerpoint/2010/main" val="297023248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5565" y="30751"/>
            <a:ext cx="7886700" cy="1325563"/>
          </a:xfrm>
        </p:spPr>
        <p:txBody>
          <a:bodyPr>
            <a:normAutofit/>
          </a:bodyPr>
          <a:lstStyle/>
          <a:p>
            <a:r>
              <a:rPr lang="de-DE" sz="2800" dirty="0"/>
              <a:t>Das energieland2050-Team </a:t>
            </a:r>
            <a:br>
              <a:rPr lang="de-DE" sz="2800" dirty="0"/>
            </a:br>
            <a:endParaRPr lang="de-DE" sz="2800" dirty="0"/>
          </a:p>
        </p:txBody>
      </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565" y="837277"/>
            <a:ext cx="1199446" cy="1660772"/>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7144" y="837277"/>
            <a:ext cx="1199737" cy="1661354"/>
          </a:xfrm>
          <a:prstGeom prst="rect">
            <a:avLst/>
          </a:prstGeom>
        </p:spPr>
      </p:pic>
      <p:pic>
        <p:nvPicPr>
          <p:cNvPr id="5" name="Grafi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65" y="2896294"/>
            <a:ext cx="1237612" cy="1661354"/>
          </a:xfrm>
          <a:prstGeom prst="rect">
            <a:avLst/>
          </a:prstGeom>
        </p:spPr>
      </p:pic>
      <p:pic>
        <p:nvPicPr>
          <p:cNvPr id="6" name="Grafik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84333" y="2921331"/>
            <a:ext cx="1201431" cy="1661354"/>
          </a:xfrm>
          <a:prstGeom prst="rect">
            <a:avLst/>
          </a:prstGeom>
        </p:spPr>
      </p:pic>
      <p:pic>
        <p:nvPicPr>
          <p:cNvPr id="8" name="Grafik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86367" y="4881883"/>
            <a:ext cx="1205226" cy="1666601"/>
          </a:xfrm>
          <a:prstGeom prst="rect">
            <a:avLst/>
          </a:prstGeom>
        </p:spPr>
      </p:pic>
      <p:pic>
        <p:nvPicPr>
          <p:cNvPr id="9" name="Grafik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38362" y="2896294"/>
            <a:ext cx="1221730" cy="1691626"/>
          </a:xfrm>
          <a:prstGeom prst="rect">
            <a:avLst/>
          </a:prstGeom>
        </p:spPr>
      </p:pic>
      <p:pic>
        <p:nvPicPr>
          <p:cNvPr id="10" name="Grafik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7487" y="4884507"/>
            <a:ext cx="1244574" cy="1661354"/>
          </a:xfrm>
          <a:prstGeom prst="rect">
            <a:avLst/>
          </a:prstGeom>
        </p:spPr>
      </p:pic>
      <p:pic>
        <p:nvPicPr>
          <p:cNvPr id="11" name="Grafik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07412" y="2896294"/>
            <a:ext cx="1207529" cy="1719396"/>
          </a:xfrm>
          <a:prstGeom prst="rect">
            <a:avLst/>
          </a:prstGeom>
        </p:spPr>
      </p:pic>
      <p:pic>
        <p:nvPicPr>
          <p:cNvPr id="12" name="Grafik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77497" y="4887955"/>
            <a:ext cx="1199520" cy="1661354"/>
          </a:xfrm>
          <a:prstGeom prst="rect">
            <a:avLst/>
          </a:prstGeom>
        </p:spPr>
      </p:pic>
      <p:pic>
        <p:nvPicPr>
          <p:cNvPr id="13" name="Grafik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708784" y="2896294"/>
            <a:ext cx="1232696" cy="1708417"/>
          </a:xfrm>
          <a:prstGeom prst="rect">
            <a:avLst/>
          </a:prstGeom>
        </p:spPr>
      </p:pic>
      <p:pic>
        <p:nvPicPr>
          <p:cNvPr id="15" name="Grafik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704767" y="2880784"/>
            <a:ext cx="1227794" cy="1746043"/>
          </a:xfrm>
          <a:prstGeom prst="rect">
            <a:avLst/>
          </a:prstGeom>
        </p:spPr>
      </p:pic>
      <p:pic>
        <p:nvPicPr>
          <p:cNvPr id="16" name="Grafik 15"/>
          <p:cNvPicPr>
            <a:picLocks noChangeAspect="1"/>
          </p:cNvPicPr>
          <p:nvPr/>
        </p:nvPicPr>
        <p:blipFill rotWithShape="1">
          <a:blip r:embed="rId14" cstate="print">
            <a:extLst>
              <a:ext uri="{28A0092B-C50C-407E-A947-70E740481C1C}">
                <a14:useLocalDpi xmlns:a14="http://schemas.microsoft.com/office/drawing/2010/main" val="0"/>
              </a:ext>
            </a:extLst>
          </a:blip>
          <a:srcRect t="10553" r="11317"/>
          <a:stretch/>
        </p:blipFill>
        <p:spPr>
          <a:xfrm>
            <a:off x="3186367" y="822121"/>
            <a:ext cx="1222550" cy="1698164"/>
          </a:xfrm>
          <a:prstGeom prst="rect">
            <a:avLst/>
          </a:prstGeom>
        </p:spPr>
      </p:pic>
      <p:sp>
        <p:nvSpPr>
          <p:cNvPr id="17" name="Textfeld 16"/>
          <p:cNvSpPr txBox="1"/>
          <p:nvPr/>
        </p:nvSpPr>
        <p:spPr>
          <a:xfrm>
            <a:off x="46146" y="2452369"/>
            <a:ext cx="1027418" cy="369332"/>
          </a:xfrm>
          <a:prstGeom prst="rect">
            <a:avLst/>
          </a:prstGeom>
          <a:noFill/>
        </p:spPr>
        <p:txBody>
          <a:bodyPr wrap="square" rtlCol="0">
            <a:spAutoFit/>
          </a:bodyPr>
          <a:lstStyle/>
          <a:p>
            <a:r>
              <a:rPr lang="de-DE" sz="900" dirty="0"/>
              <a:t>Silke Wesselmann</a:t>
            </a:r>
          </a:p>
          <a:p>
            <a:r>
              <a:rPr lang="de-DE" sz="900" dirty="0"/>
              <a:t>Geschäftsführerin</a:t>
            </a:r>
          </a:p>
        </p:txBody>
      </p:sp>
      <p:sp>
        <p:nvSpPr>
          <p:cNvPr id="18" name="Textfeld 17"/>
          <p:cNvSpPr txBox="1"/>
          <p:nvPr/>
        </p:nvSpPr>
        <p:spPr>
          <a:xfrm>
            <a:off x="1574372" y="2463156"/>
            <a:ext cx="1365269" cy="369332"/>
          </a:xfrm>
          <a:prstGeom prst="rect">
            <a:avLst/>
          </a:prstGeom>
          <a:noFill/>
        </p:spPr>
        <p:txBody>
          <a:bodyPr wrap="square" rtlCol="0">
            <a:spAutoFit/>
          </a:bodyPr>
          <a:lstStyle/>
          <a:p>
            <a:r>
              <a:rPr lang="de-DE" sz="900" dirty="0"/>
              <a:t>Claudia </a:t>
            </a:r>
            <a:r>
              <a:rPr lang="de-DE" sz="900" dirty="0" err="1"/>
              <a:t>França</a:t>
            </a:r>
            <a:r>
              <a:rPr lang="de-DE" sz="900" dirty="0"/>
              <a:t> Machado stellv. Geschäftsführerin</a:t>
            </a:r>
          </a:p>
        </p:txBody>
      </p:sp>
      <p:sp>
        <p:nvSpPr>
          <p:cNvPr id="19" name="Textfeld 18"/>
          <p:cNvSpPr txBox="1"/>
          <p:nvPr/>
        </p:nvSpPr>
        <p:spPr>
          <a:xfrm>
            <a:off x="3099384" y="2463156"/>
            <a:ext cx="1705503" cy="369332"/>
          </a:xfrm>
          <a:prstGeom prst="rect">
            <a:avLst/>
          </a:prstGeom>
          <a:noFill/>
        </p:spPr>
        <p:txBody>
          <a:bodyPr wrap="square" rtlCol="0">
            <a:spAutoFit/>
          </a:bodyPr>
          <a:lstStyle/>
          <a:p>
            <a:r>
              <a:rPr lang="de-DE" sz="900" dirty="0"/>
              <a:t>Daniela </a:t>
            </a:r>
            <a:r>
              <a:rPr lang="de-DE" sz="900" dirty="0" err="1"/>
              <a:t>Kordts-Wölte</a:t>
            </a:r>
            <a:endParaRPr lang="de-DE" sz="900" dirty="0"/>
          </a:p>
          <a:p>
            <a:r>
              <a:rPr lang="de-DE" sz="900" dirty="0"/>
              <a:t>Assistenz d. Geschäftsführung</a:t>
            </a:r>
          </a:p>
        </p:txBody>
      </p:sp>
      <p:sp>
        <p:nvSpPr>
          <p:cNvPr id="20" name="Textfeld 19"/>
          <p:cNvSpPr txBox="1"/>
          <p:nvPr/>
        </p:nvSpPr>
        <p:spPr>
          <a:xfrm>
            <a:off x="20506" y="4517614"/>
            <a:ext cx="1688356" cy="369332"/>
          </a:xfrm>
          <a:prstGeom prst="rect">
            <a:avLst/>
          </a:prstGeom>
          <a:noFill/>
        </p:spPr>
        <p:txBody>
          <a:bodyPr wrap="square" rtlCol="0">
            <a:spAutoFit/>
          </a:bodyPr>
          <a:lstStyle/>
          <a:p>
            <a:r>
              <a:rPr lang="de-DE" sz="900" dirty="0"/>
              <a:t>Christian Gärtner</a:t>
            </a:r>
          </a:p>
          <a:p>
            <a:r>
              <a:rPr lang="de-DE" sz="900" dirty="0"/>
              <a:t>Presse- u. Öffentlichkeitsarbeit</a:t>
            </a:r>
          </a:p>
        </p:txBody>
      </p:sp>
      <p:sp>
        <p:nvSpPr>
          <p:cNvPr id="21" name="Textfeld 20"/>
          <p:cNvSpPr txBox="1"/>
          <p:nvPr/>
        </p:nvSpPr>
        <p:spPr>
          <a:xfrm>
            <a:off x="1556236" y="4523890"/>
            <a:ext cx="1688356" cy="369332"/>
          </a:xfrm>
          <a:prstGeom prst="rect">
            <a:avLst/>
          </a:prstGeom>
          <a:noFill/>
        </p:spPr>
        <p:txBody>
          <a:bodyPr wrap="square" rtlCol="0">
            <a:spAutoFit/>
          </a:bodyPr>
          <a:lstStyle/>
          <a:p>
            <a:r>
              <a:rPr lang="de-DE" sz="900" dirty="0"/>
              <a:t>Jens Leopold</a:t>
            </a:r>
          </a:p>
          <a:p>
            <a:r>
              <a:rPr lang="de-DE" sz="900" dirty="0"/>
              <a:t>Servicestelle Sonne </a:t>
            </a:r>
          </a:p>
        </p:txBody>
      </p:sp>
      <p:sp>
        <p:nvSpPr>
          <p:cNvPr id="22" name="Textfeld 21"/>
          <p:cNvSpPr txBox="1"/>
          <p:nvPr/>
        </p:nvSpPr>
        <p:spPr>
          <a:xfrm>
            <a:off x="3149160" y="4554844"/>
            <a:ext cx="1688356" cy="369332"/>
          </a:xfrm>
          <a:prstGeom prst="rect">
            <a:avLst/>
          </a:prstGeom>
          <a:noFill/>
        </p:spPr>
        <p:txBody>
          <a:bodyPr wrap="square" rtlCol="0">
            <a:spAutoFit/>
          </a:bodyPr>
          <a:lstStyle/>
          <a:p>
            <a:r>
              <a:rPr lang="de-DE" sz="900" dirty="0"/>
              <a:t>Sara Vollrodt</a:t>
            </a:r>
          </a:p>
          <a:p>
            <a:r>
              <a:rPr lang="de-DE" sz="900" dirty="0"/>
              <a:t>Klimafolgenanpassung</a:t>
            </a:r>
          </a:p>
        </p:txBody>
      </p:sp>
      <p:sp>
        <p:nvSpPr>
          <p:cNvPr id="23" name="Textfeld 22"/>
          <p:cNvSpPr txBox="1"/>
          <p:nvPr/>
        </p:nvSpPr>
        <p:spPr>
          <a:xfrm>
            <a:off x="7619510" y="4600326"/>
            <a:ext cx="1688356" cy="507831"/>
          </a:xfrm>
          <a:prstGeom prst="rect">
            <a:avLst/>
          </a:prstGeom>
          <a:noFill/>
        </p:spPr>
        <p:txBody>
          <a:bodyPr wrap="square" rtlCol="0">
            <a:spAutoFit/>
          </a:bodyPr>
          <a:lstStyle/>
          <a:p>
            <a:r>
              <a:rPr lang="de-DE" sz="900" dirty="0"/>
              <a:t>Kristin Neumann</a:t>
            </a:r>
          </a:p>
          <a:p>
            <a:r>
              <a:rPr lang="de-DE" sz="900" dirty="0"/>
              <a:t>Quartiersmanagement</a:t>
            </a:r>
          </a:p>
          <a:p>
            <a:r>
              <a:rPr lang="de-DE" sz="900" dirty="0"/>
              <a:t>Plastiktütenfreier Kreis</a:t>
            </a:r>
          </a:p>
        </p:txBody>
      </p:sp>
      <p:sp>
        <p:nvSpPr>
          <p:cNvPr id="24" name="Textfeld 23"/>
          <p:cNvSpPr txBox="1"/>
          <p:nvPr/>
        </p:nvSpPr>
        <p:spPr>
          <a:xfrm>
            <a:off x="6138122" y="4587309"/>
            <a:ext cx="1688356" cy="507831"/>
          </a:xfrm>
          <a:prstGeom prst="rect">
            <a:avLst/>
          </a:prstGeom>
          <a:noFill/>
        </p:spPr>
        <p:txBody>
          <a:bodyPr wrap="square" rtlCol="0">
            <a:spAutoFit/>
          </a:bodyPr>
          <a:lstStyle/>
          <a:p>
            <a:r>
              <a:rPr lang="de-DE" sz="900" dirty="0"/>
              <a:t>Till Burkhardt</a:t>
            </a:r>
          </a:p>
          <a:p>
            <a:r>
              <a:rPr lang="de-DE" sz="900" dirty="0"/>
              <a:t>Klimafreundliche Mobilität</a:t>
            </a:r>
          </a:p>
          <a:p>
            <a:r>
              <a:rPr lang="de-DE" sz="900" dirty="0" err="1"/>
              <a:t>LebensRäume</a:t>
            </a:r>
            <a:endParaRPr lang="de-DE" sz="900" dirty="0"/>
          </a:p>
        </p:txBody>
      </p:sp>
      <p:sp>
        <p:nvSpPr>
          <p:cNvPr id="25" name="Textfeld 24"/>
          <p:cNvSpPr txBox="1"/>
          <p:nvPr/>
        </p:nvSpPr>
        <p:spPr>
          <a:xfrm>
            <a:off x="4648702" y="4546077"/>
            <a:ext cx="1688356" cy="784830"/>
          </a:xfrm>
          <a:prstGeom prst="rect">
            <a:avLst/>
          </a:prstGeom>
          <a:noFill/>
        </p:spPr>
        <p:txBody>
          <a:bodyPr wrap="square" rtlCol="0">
            <a:spAutoFit/>
          </a:bodyPr>
          <a:lstStyle/>
          <a:p>
            <a:r>
              <a:rPr lang="de-DE" sz="900" dirty="0"/>
              <a:t>Ursula Wermelt</a:t>
            </a:r>
          </a:p>
          <a:p>
            <a:r>
              <a:rPr lang="de-DE" sz="900" dirty="0"/>
              <a:t>Unternehmernetzwerk</a:t>
            </a:r>
          </a:p>
          <a:p>
            <a:r>
              <a:rPr lang="de-DE" sz="900" dirty="0"/>
              <a:t>Servicestelle Wind </a:t>
            </a:r>
          </a:p>
          <a:p>
            <a:r>
              <a:rPr lang="de-DE" sz="900" dirty="0"/>
              <a:t>Wasserstoff</a:t>
            </a:r>
          </a:p>
          <a:p>
            <a:r>
              <a:rPr lang="de-DE" sz="900" dirty="0"/>
              <a:t>Energieland2050 Berater</a:t>
            </a:r>
          </a:p>
        </p:txBody>
      </p:sp>
      <p:sp>
        <p:nvSpPr>
          <p:cNvPr id="26" name="Textfeld 25"/>
          <p:cNvSpPr txBox="1"/>
          <p:nvPr/>
        </p:nvSpPr>
        <p:spPr>
          <a:xfrm>
            <a:off x="20506" y="6483696"/>
            <a:ext cx="1688356" cy="507831"/>
          </a:xfrm>
          <a:prstGeom prst="rect">
            <a:avLst/>
          </a:prstGeom>
          <a:noFill/>
        </p:spPr>
        <p:txBody>
          <a:bodyPr wrap="square" rtlCol="0">
            <a:spAutoFit/>
          </a:bodyPr>
          <a:lstStyle/>
          <a:p>
            <a:r>
              <a:rPr lang="de-DE" sz="900" dirty="0"/>
              <a:t>Franz Wennemann</a:t>
            </a:r>
          </a:p>
          <a:p>
            <a:r>
              <a:rPr lang="de-DE" sz="900" dirty="0"/>
              <a:t>Quartiermanagement</a:t>
            </a:r>
          </a:p>
          <a:p>
            <a:endParaRPr lang="de-DE" sz="900" dirty="0"/>
          </a:p>
        </p:txBody>
      </p:sp>
      <p:sp>
        <p:nvSpPr>
          <p:cNvPr id="27" name="Textfeld 26"/>
          <p:cNvSpPr txBox="1"/>
          <p:nvPr/>
        </p:nvSpPr>
        <p:spPr>
          <a:xfrm>
            <a:off x="1590944" y="6478451"/>
            <a:ext cx="1688356" cy="369332"/>
          </a:xfrm>
          <a:prstGeom prst="rect">
            <a:avLst/>
          </a:prstGeom>
          <a:noFill/>
        </p:spPr>
        <p:txBody>
          <a:bodyPr wrap="square" rtlCol="0">
            <a:spAutoFit/>
          </a:bodyPr>
          <a:lstStyle/>
          <a:p>
            <a:r>
              <a:rPr lang="de-DE" sz="900" dirty="0"/>
              <a:t>Dagmar Fischer-</a:t>
            </a:r>
            <a:r>
              <a:rPr lang="de-DE" sz="900" dirty="0" err="1"/>
              <a:t>Möltgen</a:t>
            </a:r>
            <a:endParaRPr lang="de-DE" sz="900" dirty="0"/>
          </a:p>
          <a:p>
            <a:r>
              <a:rPr lang="de-DE" sz="900" dirty="0"/>
              <a:t>BNE-Regionalzentrum</a:t>
            </a:r>
          </a:p>
        </p:txBody>
      </p:sp>
      <p:sp>
        <p:nvSpPr>
          <p:cNvPr id="28" name="Textfeld 27"/>
          <p:cNvSpPr txBox="1"/>
          <p:nvPr/>
        </p:nvSpPr>
        <p:spPr>
          <a:xfrm>
            <a:off x="3099172" y="6495781"/>
            <a:ext cx="1688356" cy="369332"/>
          </a:xfrm>
          <a:prstGeom prst="rect">
            <a:avLst/>
          </a:prstGeom>
          <a:noFill/>
        </p:spPr>
        <p:txBody>
          <a:bodyPr wrap="square" rtlCol="0">
            <a:spAutoFit/>
          </a:bodyPr>
          <a:lstStyle/>
          <a:p>
            <a:r>
              <a:rPr lang="de-DE" sz="900" dirty="0"/>
              <a:t>Wilhelm Hiemstra</a:t>
            </a:r>
          </a:p>
          <a:p>
            <a:r>
              <a:rPr lang="de-DE" sz="900" dirty="0"/>
              <a:t>BNE-Regionalzentrum</a:t>
            </a:r>
          </a:p>
        </p:txBody>
      </p:sp>
      <p:sp>
        <p:nvSpPr>
          <p:cNvPr id="30" name="Textfeld 29"/>
          <p:cNvSpPr txBox="1"/>
          <p:nvPr/>
        </p:nvSpPr>
        <p:spPr>
          <a:xfrm>
            <a:off x="4638871" y="6493158"/>
            <a:ext cx="1688356" cy="369332"/>
          </a:xfrm>
          <a:prstGeom prst="rect">
            <a:avLst/>
          </a:prstGeom>
          <a:noFill/>
        </p:spPr>
        <p:txBody>
          <a:bodyPr wrap="square" rtlCol="0">
            <a:spAutoFit/>
          </a:bodyPr>
          <a:lstStyle/>
          <a:p>
            <a:endParaRPr lang="de-DE" sz="900" dirty="0"/>
          </a:p>
          <a:p>
            <a:r>
              <a:rPr lang="de-DE" sz="900" dirty="0" err="1"/>
              <a:t>Quartiersmanagment</a:t>
            </a:r>
            <a:endParaRPr lang="de-DE" sz="900" dirty="0"/>
          </a:p>
        </p:txBody>
      </p:sp>
      <p:pic>
        <p:nvPicPr>
          <p:cNvPr id="31" name="Grafik 30"/>
          <p:cNvPicPr>
            <a:picLocks noChangeAspect="1"/>
          </p:cNvPicPr>
          <p:nvPr/>
        </p:nvPicPr>
        <p:blipFill rotWithShape="1">
          <a:blip r:embed="rId15" cstate="print">
            <a:extLst>
              <a:ext uri="{28A0092B-C50C-407E-A947-70E740481C1C}">
                <a14:useLocalDpi xmlns:a14="http://schemas.microsoft.com/office/drawing/2010/main" val="0"/>
              </a:ext>
            </a:extLst>
          </a:blip>
          <a:srcRect l="18252" t="4403" r="25909" b="7756"/>
          <a:stretch/>
        </p:blipFill>
        <p:spPr>
          <a:xfrm>
            <a:off x="4688246" y="4920906"/>
            <a:ext cx="1243045" cy="1640532"/>
          </a:xfrm>
          <a:prstGeom prst="rect">
            <a:avLst/>
          </a:prstGeom>
        </p:spPr>
      </p:pic>
      <p:pic>
        <p:nvPicPr>
          <p:cNvPr id="32" name="Grafik 31">
            <a:extLst>
              <a:ext uri="{FF2B5EF4-FFF2-40B4-BE49-F238E27FC236}">
                <a16:creationId xmlns:a16="http://schemas.microsoft.com/office/drawing/2014/main" id="{1994D426-3322-4993-9CB1-91FBBD0E390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593096" y="-1110820"/>
            <a:ext cx="3258000" cy="2604703"/>
          </a:xfrm>
          <a:prstGeom prst="rect">
            <a:avLst/>
          </a:prstGeom>
        </p:spPr>
      </p:pic>
      <p:pic>
        <p:nvPicPr>
          <p:cNvPr id="33" name="Grafik 32">
            <a:extLst>
              <a:ext uri="{FF2B5EF4-FFF2-40B4-BE49-F238E27FC236}">
                <a16:creationId xmlns:a16="http://schemas.microsoft.com/office/drawing/2014/main" id="{B95134D1-DA77-4EFD-9D95-4681732FFC1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164000" y="108000"/>
            <a:ext cx="1712070" cy="648000"/>
          </a:xfrm>
          <a:prstGeom prst="rect">
            <a:avLst/>
          </a:prstGeom>
        </p:spPr>
      </p:pic>
      <p:pic>
        <p:nvPicPr>
          <p:cNvPr id="34" name="Grafik 33">
            <a:extLst>
              <a:ext uri="{FF2B5EF4-FFF2-40B4-BE49-F238E27FC236}">
                <a16:creationId xmlns:a16="http://schemas.microsoft.com/office/drawing/2014/main" id="{F596E122-0D85-4B7D-839B-91538F70172A}"/>
              </a:ext>
            </a:extLst>
          </p:cNvPr>
          <p:cNvPicPr>
            <a:picLocks noChangeAspect="1"/>
          </p:cNvPicPr>
          <p:nvPr/>
        </p:nvPicPr>
        <p:blipFill>
          <a:blip r:embed="rId18" cstate="print">
            <a:clrChange>
              <a:clrFrom>
                <a:srgbClr val="FFFFFF"/>
              </a:clrFrom>
              <a:clrTo>
                <a:srgbClr val="FFFFFF">
                  <a:alpha val="0"/>
                </a:srgbClr>
              </a:clrTo>
            </a:clrChange>
          </a:blip>
          <a:stretch>
            <a:fillRect/>
          </a:stretch>
        </p:blipFill>
        <p:spPr>
          <a:xfrm>
            <a:off x="7969827" y="6341492"/>
            <a:ext cx="1081806" cy="415772"/>
          </a:xfrm>
          <a:prstGeom prst="rect">
            <a:avLst/>
          </a:prstGeom>
        </p:spPr>
      </p:pic>
    </p:spTree>
    <p:extLst>
      <p:ext uri="{BB962C8B-B14F-4D97-AF65-F5344CB8AC3E}">
        <p14:creationId xmlns:p14="http://schemas.microsoft.com/office/powerpoint/2010/main" val="22965847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endParaRPr lang="de-DE"/>
          </a:p>
        </p:txBody>
      </p:sp>
      <p:sp>
        <p:nvSpPr>
          <p:cNvPr id="3" name="Titel 2"/>
          <p:cNvSpPr>
            <a:spLocks noGrp="1"/>
          </p:cNvSpPr>
          <p:nvPr>
            <p:ph type="title"/>
          </p:nvPr>
        </p:nvSpPr>
        <p:spPr/>
        <p:txBody>
          <a:bodyPr/>
          <a:lstStyle/>
          <a:p>
            <a:endParaRPr lang="de-DE"/>
          </a:p>
        </p:txBody>
      </p:sp>
      <p:pic>
        <p:nvPicPr>
          <p:cNvPr id="4" name="Grafik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7728" y="-11134"/>
            <a:ext cx="9026272" cy="6848242"/>
          </a:xfrm>
          <a:prstGeom prst="rect">
            <a:avLst/>
          </a:prstGeom>
        </p:spPr>
      </p:pic>
      <p:sp>
        <p:nvSpPr>
          <p:cNvPr id="5" name="Rechteck 4"/>
          <p:cNvSpPr/>
          <p:nvPr/>
        </p:nvSpPr>
        <p:spPr>
          <a:xfrm>
            <a:off x="4492455" y="3299159"/>
            <a:ext cx="135846" cy="256436"/>
          </a:xfrm>
          <a:prstGeom prst="rect">
            <a:avLst/>
          </a:prstGeom>
        </p:spPr>
        <p:txBody>
          <a:bodyPr wrap="none" lIns="48216" tIns="24108" rIns="48216" bIns="24108">
            <a:spAutoFit/>
          </a:bodyPr>
          <a:lstStyle/>
          <a:p>
            <a:r>
              <a:rPr lang="de-DE" sz="1350" dirty="0"/>
              <a:t> </a:t>
            </a:r>
          </a:p>
        </p:txBody>
      </p:sp>
      <p:pic>
        <p:nvPicPr>
          <p:cNvPr id="6" name="Grafik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47832" y="2113310"/>
            <a:ext cx="990777" cy="842369"/>
          </a:xfrm>
          <a:prstGeom prst="rect">
            <a:avLst/>
          </a:prstGeom>
          <a:ln w="57150">
            <a:solidFill>
              <a:schemeClr val="bg1"/>
            </a:solidFill>
          </a:ln>
        </p:spPr>
      </p:pic>
      <p:pic>
        <p:nvPicPr>
          <p:cNvPr id="7" name="Grafik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70053" y="1144577"/>
            <a:ext cx="1983233" cy="793293"/>
          </a:xfrm>
          <a:prstGeom prst="rect">
            <a:avLst/>
          </a:prstGeom>
          <a:ln w="38100">
            <a:solidFill>
              <a:schemeClr val="bg1"/>
            </a:solidFill>
          </a:ln>
        </p:spPr>
      </p:pic>
      <p:pic>
        <p:nvPicPr>
          <p:cNvPr id="8" name="Grafik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2021" y="336981"/>
            <a:ext cx="1237117" cy="1399116"/>
          </a:xfrm>
          <a:prstGeom prst="rect">
            <a:avLst/>
          </a:prstGeom>
          <a:solidFill>
            <a:schemeClr val="bg1"/>
          </a:solidFill>
          <a:ln w="3175">
            <a:solidFill>
              <a:schemeClr val="bg1"/>
            </a:solidFill>
          </a:ln>
        </p:spPr>
      </p:pic>
      <p:pic>
        <p:nvPicPr>
          <p:cNvPr id="10" name="Grafik 9"/>
          <p:cNvPicPr>
            <a:picLocks noChangeAspect="1"/>
          </p:cNvPicPr>
          <p:nvPr/>
        </p:nvPicPr>
        <p:blipFill rotWithShape="1">
          <a:blip r:embed="rId7" cstate="email">
            <a:extLst>
              <a:ext uri="{28A0092B-C50C-407E-A947-70E740481C1C}">
                <a14:useLocalDpi xmlns:a14="http://schemas.microsoft.com/office/drawing/2010/main"/>
              </a:ext>
            </a:extLst>
          </a:blip>
          <a:srcRect l="-1186"/>
          <a:stretch/>
        </p:blipFill>
        <p:spPr>
          <a:xfrm>
            <a:off x="1305858" y="4898166"/>
            <a:ext cx="1663271" cy="1144396"/>
          </a:xfrm>
          <a:prstGeom prst="rect">
            <a:avLst/>
          </a:prstGeom>
          <a:ln w="57150">
            <a:solidFill>
              <a:schemeClr val="bg1"/>
            </a:solidFill>
          </a:ln>
        </p:spPr>
      </p:pic>
      <p:pic>
        <p:nvPicPr>
          <p:cNvPr id="13" name="Grafik 1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H="1">
            <a:off x="1033076" y="2222188"/>
            <a:ext cx="1307044" cy="1265726"/>
          </a:xfrm>
          <a:prstGeom prst="rect">
            <a:avLst/>
          </a:prstGeom>
          <a:ln w="57150">
            <a:solidFill>
              <a:schemeClr val="bg1"/>
            </a:solidFill>
          </a:ln>
        </p:spPr>
      </p:pic>
      <p:pic>
        <p:nvPicPr>
          <p:cNvPr id="14" name="Grafik 1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911857" y="3393666"/>
            <a:ext cx="3127760" cy="1183825"/>
          </a:xfrm>
          <a:prstGeom prst="rect">
            <a:avLst/>
          </a:prstGeom>
        </p:spPr>
      </p:pic>
      <p:pic>
        <p:nvPicPr>
          <p:cNvPr id="19" name="Grafik 18"/>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745339" y="442231"/>
            <a:ext cx="1620804" cy="1631853"/>
          </a:xfrm>
          <a:prstGeom prst="rect">
            <a:avLst/>
          </a:prstGeom>
        </p:spPr>
      </p:pic>
      <p:sp>
        <p:nvSpPr>
          <p:cNvPr id="20" name="Textfeld 19"/>
          <p:cNvSpPr txBox="1"/>
          <p:nvPr/>
        </p:nvSpPr>
        <p:spPr>
          <a:xfrm>
            <a:off x="4970859" y="1067897"/>
            <a:ext cx="1068758" cy="507831"/>
          </a:xfrm>
          <a:prstGeom prst="rect">
            <a:avLst/>
          </a:prstGeom>
          <a:noFill/>
        </p:spPr>
        <p:txBody>
          <a:bodyPr wrap="square" rtlCol="0">
            <a:spAutoFit/>
          </a:bodyPr>
          <a:lstStyle/>
          <a:p>
            <a:pPr algn="ctr"/>
            <a:r>
              <a:rPr lang="de-DE" sz="1350" b="1" dirty="0">
                <a:solidFill>
                  <a:schemeClr val="bg2">
                    <a:lumMod val="25000"/>
                  </a:schemeClr>
                </a:solidFill>
              </a:rPr>
              <a:t>SOLAR</a:t>
            </a:r>
          </a:p>
          <a:p>
            <a:pPr algn="ctr"/>
            <a:r>
              <a:rPr lang="de-DE" sz="1350" b="1" dirty="0">
                <a:solidFill>
                  <a:schemeClr val="bg2">
                    <a:lumMod val="25000"/>
                  </a:schemeClr>
                </a:solidFill>
              </a:rPr>
              <a:t>ENERGIE</a:t>
            </a:r>
          </a:p>
        </p:txBody>
      </p:sp>
      <p:pic>
        <p:nvPicPr>
          <p:cNvPr id="21" name="Grafik 20"/>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5853652" y="4615583"/>
            <a:ext cx="2988390" cy="1070842"/>
          </a:xfrm>
          <a:prstGeom prst="rect">
            <a:avLst/>
          </a:prstGeom>
          <a:ln w="50800">
            <a:solidFill>
              <a:schemeClr val="bg1"/>
            </a:solidFill>
          </a:ln>
        </p:spPr>
      </p:pic>
      <p:sp>
        <p:nvSpPr>
          <p:cNvPr id="22" name="Textfeld 21"/>
          <p:cNvSpPr txBox="1"/>
          <p:nvPr/>
        </p:nvSpPr>
        <p:spPr>
          <a:xfrm>
            <a:off x="2480109" y="2244883"/>
            <a:ext cx="4241223" cy="1061829"/>
          </a:xfrm>
          <a:prstGeom prst="rect">
            <a:avLst/>
          </a:prstGeom>
          <a:noFill/>
        </p:spPr>
        <p:txBody>
          <a:bodyPr wrap="square" rtlCol="0">
            <a:spAutoFit/>
          </a:bodyPr>
          <a:lstStyle/>
          <a:p>
            <a:pPr algn="ctr"/>
            <a:r>
              <a:rPr lang="de-DE" sz="2100" b="1" dirty="0">
                <a:solidFill>
                  <a:schemeClr val="bg1"/>
                </a:solidFill>
                <a:latin typeface="Verdana" panose="020B0604030504040204" pitchFamily="34" charset="0"/>
                <a:ea typeface="Verdana" panose="020B0604030504040204" pitchFamily="34" charset="0"/>
                <a:cs typeface="Verdana" panose="020B0604030504040204" pitchFamily="34" charset="0"/>
              </a:rPr>
              <a:t>Unsere</a:t>
            </a:r>
          </a:p>
          <a:p>
            <a:pPr algn="ctr"/>
            <a:r>
              <a:rPr lang="de-DE" sz="2100" b="1" dirty="0">
                <a:solidFill>
                  <a:schemeClr val="bg1"/>
                </a:solidFill>
                <a:latin typeface="Verdana" panose="020B0604030504040204" pitchFamily="34" charset="0"/>
                <a:ea typeface="Verdana" panose="020B0604030504040204" pitchFamily="34" charset="0"/>
                <a:cs typeface="Verdana" panose="020B0604030504040204" pitchFamily="34" charset="0"/>
              </a:rPr>
              <a:t>Themen und Handlungsfelder</a:t>
            </a:r>
          </a:p>
        </p:txBody>
      </p:sp>
      <p:pic>
        <p:nvPicPr>
          <p:cNvPr id="25" name="Grafik 24">
            <a:extLst>
              <a:ext uri="{FF2B5EF4-FFF2-40B4-BE49-F238E27FC236}">
                <a16:creationId xmlns:a16="http://schemas.microsoft.com/office/drawing/2014/main" id="{84AAF7EA-9D01-D541-B863-32D1F36588B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749479" y="3147537"/>
            <a:ext cx="1698110" cy="1283441"/>
          </a:xfrm>
          <a:prstGeom prst="rect">
            <a:avLst/>
          </a:prstGeom>
          <a:ln w="57150">
            <a:solidFill>
              <a:schemeClr val="bg1"/>
            </a:solidFill>
          </a:ln>
        </p:spPr>
      </p:pic>
      <p:sp>
        <p:nvSpPr>
          <p:cNvPr id="26" name="Textfeld 25">
            <a:extLst>
              <a:ext uri="{FF2B5EF4-FFF2-40B4-BE49-F238E27FC236}">
                <a16:creationId xmlns:a16="http://schemas.microsoft.com/office/drawing/2014/main" id="{ABC39549-9F2E-014B-A5AA-81F834DF3EAA}"/>
              </a:ext>
            </a:extLst>
          </p:cNvPr>
          <p:cNvSpPr txBox="1"/>
          <p:nvPr/>
        </p:nvSpPr>
        <p:spPr>
          <a:xfrm>
            <a:off x="6623466" y="3886200"/>
            <a:ext cx="921305" cy="276999"/>
          </a:xfrm>
          <a:prstGeom prst="rect">
            <a:avLst/>
          </a:prstGeom>
          <a:noFill/>
        </p:spPr>
        <p:txBody>
          <a:bodyPr wrap="square" rtlCol="0">
            <a:spAutoFit/>
          </a:bodyPr>
          <a:lstStyle/>
          <a:p>
            <a:r>
              <a:rPr lang="de-DE" sz="1200" dirty="0"/>
              <a:t>Klimafolgen</a:t>
            </a:r>
          </a:p>
        </p:txBody>
      </p:sp>
      <p:pic>
        <p:nvPicPr>
          <p:cNvPr id="9" name="Grafik 8"/>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458014" y="640229"/>
            <a:ext cx="1891830" cy="1142194"/>
          </a:xfrm>
          <a:prstGeom prst="rect">
            <a:avLst/>
          </a:prstGeom>
          <a:ln w="50800">
            <a:solidFill>
              <a:schemeClr val="bg1"/>
            </a:solidFill>
          </a:ln>
        </p:spPr>
      </p:pic>
      <p:pic>
        <p:nvPicPr>
          <p:cNvPr id="29" name="Grafik 28">
            <a:extLst>
              <a:ext uri="{FF2B5EF4-FFF2-40B4-BE49-F238E27FC236}">
                <a16:creationId xmlns:a16="http://schemas.microsoft.com/office/drawing/2014/main" id="{B69CB062-0CA9-44C8-8D2E-F7B9A9ECC97B}"/>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89128" y="3723858"/>
            <a:ext cx="1318022" cy="878681"/>
          </a:xfrm>
          <a:prstGeom prst="rect">
            <a:avLst/>
          </a:prstGeom>
          <a:ln w="50800" cmpd="sng">
            <a:solidFill>
              <a:schemeClr val="bg1"/>
            </a:solidFill>
          </a:ln>
        </p:spPr>
      </p:pic>
      <p:pic>
        <p:nvPicPr>
          <p:cNvPr id="30" name="Inhaltsplatzhalter 3"/>
          <p:cNvPicPr>
            <a:picLocks noChangeAspect="1"/>
          </p:cNvPicPr>
          <p:nvPr/>
        </p:nvPicPr>
        <p:blipFill rotWithShape="1">
          <a:blip r:embed="rId15" cstate="email">
            <a:extLst>
              <a:ext uri="{28A0092B-C50C-407E-A947-70E740481C1C}">
                <a14:useLocalDpi xmlns:a14="http://schemas.microsoft.com/office/drawing/2010/main"/>
              </a:ext>
            </a:extLst>
          </a:blip>
          <a:srcRect l="2097" r="29497"/>
          <a:stretch/>
        </p:blipFill>
        <p:spPr>
          <a:xfrm>
            <a:off x="3442086" y="5203626"/>
            <a:ext cx="2092587" cy="598199"/>
          </a:xfrm>
          <a:prstGeom prst="rect">
            <a:avLst/>
          </a:prstGeom>
          <a:ln w="50800">
            <a:solidFill>
              <a:schemeClr val="bg1"/>
            </a:solidFill>
          </a:ln>
        </p:spPr>
      </p:pic>
      <p:pic>
        <p:nvPicPr>
          <p:cNvPr id="23" name="Grafik 22"/>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7356857" y="-139509"/>
            <a:ext cx="2648314" cy="2115245"/>
          </a:xfrm>
          <a:prstGeom prst="rect">
            <a:avLst/>
          </a:prstGeom>
        </p:spPr>
      </p:pic>
      <p:pic>
        <p:nvPicPr>
          <p:cNvPr id="24" name="Grafik 23"/>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8273644" y="5376900"/>
            <a:ext cx="1051355" cy="422587"/>
          </a:xfrm>
          <a:prstGeom prst="rect">
            <a:avLst/>
          </a:prstGeom>
        </p:spPr>
      </p:pic>
    </p:spTree>
    <p:extLst>
      <p:ext uri="{BB962C8B-B14F-4D97-AF65-F5344CB8AC3E}">
        <p14:creationId xmlns:p14="http://schemas.microsoft.com/office/powerpoint/2010/main" val="3457179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374937" y="2591977"/>
            <a:ext cx="9635063" cy="55693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de-DE" sz="2800" b="1" dirty="0">
                <a:solidFill>
                  <a:schemeClr val="bg1"/>
                </a:solidFill>
              </a:rPr>
              <a:t>6. Politische Einflussnahme</a:t>
            </a:r>
          </a:p>
        </p:txBody>
      </p:sp>
    </p:spTree>
    <p:extLst>
      <p:ext uri="{BB962C8B-B14F-4D97-AF65-F5344CB8AC3E}">
        <p14:creationId xmlns:p14="http://schemas.microsoft.com/office/powerpoint/2010/main" val="34034676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www.energieland2050.de/wp-content/uploads/2016/04/bild_postkarte_wind.jpg"/>
          <p:cNvSpPr>
            <a:spLocks noChangeAspect="1" noChangeArrowheads="1"/>
          </p:cNvSpPr>
          <p:nvPr/>
        </p:nvSpPr>
        <p:spPr bwMode="auto">
          <a:xfrm>
            <a:off x="1259681" y="748904"/>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de-DE" sz="1350"/>
          </a:p>
        </p:txBody>
      </p:sp>
      <p:sp>
        <p:nvSpPr>
          <p:cNvPr id="1028" name="AutoShape 4" descr="http://www.energieland2050.de/wp-content/uploads/2016/04/bild_postkarte_wind.jpg"/>
          <p:cNvSpPr>
            <a:spLocks noChangeAspect="1" noChangeArrowheads="1"/>
          </p:cNvSpPr>
          <p:nvPr/>
        </p:nvSpPr>
        <p:spPr bwMode="auto">
          <a:xfrm>
            <a:off x="1259681" y="748904"/>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de-DE" sz="1350"/>
          </a:p>
        </p:txBody>
      </p:sp>
      <p:sp>
        <p:nvSpPr>
          <p:cNvPr id="1030" name="AutoShape 6" descr="http://www.energieland2050.de/wp-content/uploads/2016/04/bild_postkarte_wind.jpg"/>
          <p:cNvSpPr>
            <a:spLocks noChangeAspect="1" noChangeArrowheads="1"/>
          </p:cNvSpPr>
          <p:nvPr/>
        </p:nvSpPr>
        <p:spPr bwMode="auto">
          <a:xfrm>
            <a:off x="1259681" y="748904"/>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de-DE" sz="1350"/>
          </a:p>
        </p:txBody>
      </p:sp>
      <p:sp>
        <p:nvSpPr>
          <p:cNvPr id="1032" name="AutoShape 8" descr="http://www.energieland2050.de/wp-content/uploads/2016/04/bild_postkarte_wind.jpg"/>
          <p:cNvSpPr>
            <a:spLocks noChangeAspect="1" noChangeArrowheads="1"/>
          </p:cNvSpPr>
          <p:nvPr/>
        </p:nvSpPr>
        <p:spPr bwMode="auto">
          <a:xfrm>
            <a:off x="1259681" y="748904"/>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de-DE" sz="1350"/>
          </a:p>
        </p:txBody>
      </p:sp>
      <p:sp>
        <p:nvSpPr>
          <p:cNvPr id="8" name="Titel 1"/>
          <p:cNvSpPr txBox="1">
            <a:spLocks/>
          </p:cNvSpPr>
          <p:nvPr/>
        </p:nvSpPr>
        <p:spPr>
          <a:xfrm>
            <a:off x="215391" y="380156"/>
            <a:ext cx="7893893" cy="1617086"/>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de-DE" sz="2800" b="1" dirty="0">
                <a:solidFill>
                  <a:schemeClr val="accent2"/>
                </a:solidFill>
              </a:rPr>
              <a:t>Was kann die Kommune selbst anstoßen für den Ausbau der Erneuerbaren:</a:t>
            </a:r>
          </a:p>
        </p:txBody>
      </p:sp>
      <p:pic>
        <p:nvPicPr>
          <p:cNvPr id="9" name="Grafik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69276" y="6236051"/>
            <a:ext cx="1267220" cy="505317"/>
          </a:xfrm>
          <a:prstGeom prst="rect">
            <a:avLst/>
          </a:prstGeom>
        </p:spPr>
      </p:pic>
      <p:pic>
        <p:nvPicPr>
          <p:cNvPr id="10" name="Grafik 9"/>
          <p:cNvPicPr>
            <a:picLocks noChangeAspect="1"/>
          </p:cNvPicPr>
          <p:nvPr/>
        </p:nvPicPr>
        <p:blipFill>
          <a:blip r:embed="rId4"/>
          <a:stretch>
            <a:fillRect/>
          </a:stretch>
        </p:blipFill>
        <p:spPr>
          <a:xfrm>
            <a:off x="6352673" y="-1166353"/>
            <a:ext cx="3531085" cy="2820327"/>
          </a:xfrm>
          <a:prstGeom prst="rect">
            <a:avLst/>
          </a:prstGeom>
        </p:spPr>
      </p:pic>
      <p:sp>
        <p:nvSpPr>
          <p:cNvPr id="12" name="Inhaltsplatzhalter 8"/>
          <p:cNvSpPr>
            <a:spLocks noGrp="1"/>
          </p:cNvSpPr>
          <p:nvPr>
            <p:ph idx="1"/>
          </p:nvPr>
        </p:nvSpPr>
        <p:spPr>
          <a:xfrm>
            <a:off x="373494" y="1997242"/>
            <a:ext cx="8663001" cy="5231252"/>
          </a:xfrm>
        </p:spPr>
        <p:txBody>
          <a:bodyPr/>
          <a:lstStyle/>
          <a:p>
            <a:pPr marL="285750" indent="-285750">
              <a:buFont typeface="Arial" panose="020B0604020202020204" pitchFamily="34" charset="0"/>
              <a:buChar char="•"/>
            </a:pPr>
            <a:endParaRPr lang="de-DE" sz="1800" dirty="0"/>
          </a:p>
          <a:p>
            <a:pPr marL="342900" indent="-342900">
              <a:buFont typeface="Arial" panose="020B0604020202020204" pitchFamily="34" charset="0"/>
              <a:buChar char="•"/>
            </a:pPr>
            <a:r>
              <a:rPr lang="de-DE" b="1" dirty="0"/>
              <a:t>Politische Diskussion/Beschlüsse </a:t>
            </a:r>
            <a:r>
              <a:rPr lang="de-DE" dirty="0"/>
              <a:t>über Ziele, Standards</a:t>
            </a:r>
          </a:p>
          <a:p>
            <a:pPr marL="342900" indent="-342900">
              <a:buFont typeface="Arial" panose="020B0604020202020204" pitchFamily="34" charset="0"/>
              <a:buChar char="•"/>
            </a:pPr>
            <a:r>
              <a:rPr lang="de-DE" b="1" dirty="0"/>
              <a:t>Klimaschutzkonzept</a:t>
            </a:r>
            <a:r>
              <a:rPr lang="de-DE" dirty="0"/>
              <a:t> und –</a:t>
            </a:r>
            <a:r>
              <a:rPr lang="de-DE" dirty="0" err="1"/>
              <a:t>strategie</a:t>
            </a:r>
            <a:r>
              <a:rPr lang="de-DE" dirty="0"/>
              <a:t> erarbeiten</a:t>
            </a:r>
          </a:p>
          <a:p>
            <a:pPr marL="342900" indent="-342900">
              <a:buFont typeface="Arial" panose="020B0604020202020204" pitchFamily="34" charset="0"/>
              <a:buChar char="•"/>
            </a:pPr>
            <a:r>
              <a:rPr lang="de-DE" b="1" dirty="0"/>
              <a:t>Zusammenarbeit mit regionalen Akteuren /</a:t>
            </a:r>
            <a:r>
              <a:rPr lang="de-DE" dirty="0"/>
              <a:t>Vertreter der Flächeneigentümer, Kommune, Stadtwerke, Banken und Sparkassen</a:t>
            </a:r>
          </a:p>
          <a:p>
            <a:pPr marL="342900" indent="-342900">
              <a:buFont typeface="Arial" panose="020B0604020202020204" pitchFamily="34" charset="0"/>
              <a:buChar char="•"/>
            </a:pPr>
            <a:r>
              <a:rPr lang="de-DE" b="1" dirty="0"/>
              <a:t>Frühzeitig</a:t>
            </a:r>
            <a:r>
              <a:rPr lang="de-DE" dirty="0"/>
              <a:t> Akteure an einen Tisch holen (Vertreter Landwirtschaft, Kommunen, Stadtwerke, Banken)</a:t>
            </a:r>
          </a:p>
          <a:p>
            <a:pPr marL="342900" indent="-342900">
              <a:buFont typeface="Arial" panose="020B0604020202020204" pitchFamily="34" charset="0"/>
              <a:buChar char="•"/>
            </a:pPr>
            <a:r>
              <a:rPr lang="de-DE" b="1" dirty="0"/>
              <a:t>Echte Bürgerbeteiligung</a:t>
            </a:r>
            <a:r>
              <a:rPr lang="de-DE" dirty="0"/>
              <a:t>, niedrigschwellig, direkt</a:t>
            </a:r>
          </a:p>
          <a:p>
            <a:pPr marL="342900" indent="-342900">
              <a:buFont typeface="Arial" panose="020B0604020202020204" pitchFamily="34" charset="0"/>
              <a:buChar char="•"/>
            </a:pPr>
            <a:r>
              <a:rPr lang="de-DE" b="1" dirty="0"/>
              <a:t>Finanzierung</a:t>
            </a:r>
            <a:r>
              <a:rPr lang="de-DE" dirty="0"/>
              <a:t> absichern</a:t>
            </a:r>
          </a:p>
          <a:p>
            <a:pPr marL="342900" indent="-342900">
              <a:buFont typeface="Arial" panose="020B0604020202020204" pitchFamily="34" charset="0"/>
              <a:buChar char="•"/>
            </a:pPr>
            <a:endParaRPr lang="de-DE" dirty="0"/>
          </a:p>
          <a:p>
            <a:pPr marL="342900" indent="-342900">
              <a:buFont typeface="Arial" panose="020B0604020202020204" pitchFamily="34" charset="0"/>
              <a:buChar char="•"/>
            </a:pPr>
            <a:endParaRPr lang="de-DE" dirty="0"/>
          </a:p>
        </p:txBody>
      </p:sp>
    </p:spTree>
    <p:extLst>
      <p:ext uri="{BB962C8B-B14F-4D97-AF65-F5344CB8AC3E}">
        <p14:creationId xmlns:p14="http://schemas.microsoft.com/office/powerpoint/2010/main" val="2751682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www.energieland2050.de/wp-content/uploads/2016/04/bild_postkarte_wind.jpg"/>
          <p:cNvSpPr>
            <a:spLocks noChangeAspect="1" noChangeArrowheads="1"/>
          </p:cNvSpPr>
          <p:nvPr/>
        </p:nvSpPr>
        <p:spPr bwMode="auto">
          <a:xfrm>
            <a:off x="1259681" y="748904"/>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de-DE" sz="1350"/>
          </a:p>
        </p:txBody>
      </p:sp>
      <p:sp>
        <p:nvSpPr>
          <p:cNvPr id="1028" name="AutoShape 4" descr="http://www.energieland2050.de/wp-content/uploads/2016/04/bild_postkarte_wind.jpg"/>
          <p:cNvSpPr>
            <a:spLocks noChangeAspect="1" noChangeArrowheads="1"/>
          </p:cNvSpPr>
          <p:nvPr/>
        </p:nvSpPr>
        <p:spPr bwMode="auto">
          <a:xfrm>
            <a:off x="1259681" y="748904"/>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de-DE" sz="1350"/>
          </a:p>
        </p:txBody>
      </p:sp>
      <p:sp>
        <p:nvSpPr>
          <p:cNvPr id="1030" name="AutoShape 6" descr="http://www.energieland2050.de/wp-content/uploads/2016/04/bild_postkarte_wind.jpg"/>
          <p:cNvSpPr>
            <a:spLocks noChangeAspect="1" noChangeArrowheads="1"/>
          </p:cNvSpPr>
          <p:nvPr/>
        </p:nvSpPr>
        <p:spPr bwMode="auto">
          <a:xfrm>
            <a:off x="1259681" y="748904"/>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de-DE" sz="1350"/>
          </a:p>
        </p:txBody>
      </p:sp>
      <p:sp>
        <p:nvSpPr>
          <p:cNvPr id="1032" name="AutoShape 8" descr="http://www.energieland2050.de/wp-content/uploads/2016/04/bild_postkarte_wind.jpg"/>
          <p:cNvSpPr>
            <a:spLocks noChangeAspect="1" noChangeArrowheads="1"/>
          </p:cNvSpPr>
          <p:nvPr/>
        </p:nvSpPr>
        <p:spPr bwMode="auto">
          <a:xfrm>
            <a:off x="1259681" y="748904"/>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de-DE" sz="1350"/>
          </a:p>
        </p:txBody>
      </p:sp>
      <p:sp>
        <p:nvSpPr>
          <p:cNvPr id="8" name="Titel 1"/>
          <p:cNvSpPr txBox="1">
            <a:spLocks/>
          </p:cNvSpPr>
          <p:nvPr/>
        </p:nvSpPr>
        <p:spPr>
          <a:xfrm>
            <a:off x="215391" y="380156"/>
            <a:ext cx="7893893" cy="1617086"/>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de-DE" sz="2800" b="1" dirty="0">
                <a:solidFill>
                  <a:schemeClr val="accent2"/>
                </a:solidFill>
              </a:rPr>
              <a:t>Was kann die Kommune selbst anstoßen</a:t>
            </a:r>
          </a:p>
        </p:txBody>
      </p:sp>
      <p:pic>
        <p:nvPicPr>
          <p:cNvPr id="9" name="Grafik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69276" y="6236051"/>
            <a:ext cx="1267220" cy="505317"/>
          </a:xfrm>
          <a:prstGeom prst="rect">
            <a:avLst/>
          </a:prstGeom>
        </p:spPr>
      </p:pic>
      <p:pic>
        <p:nvPicPr>
          <p:cNvPr id="10" name="Grafik 9"/>
          <p:cNvPicPr>
            <a:picLocks noChangeAspect="1"/>
          </p:cNvPicPr>
          <p:nvPr/>
        </p:nvPicPr>
        <p:blipFill>
          <a:blip r:embed="rId4"/>
          <a:stretch>
            <a:fillRect/>
          </a:stretch>
        </p:blipFill>
        <p:spPr>
          <a:xfrm>
            <a:off x="6352673" y="-1166353"/>
            <a:ext cx="3531085" cy="2820327"/>
          </a:xfrm>
          <a:prstGeom prst="rect">
            <a:avLst/>
          </a:prstGeom>
        </p:spPr>
      </p:pic>
      <p:sp>
        <p:nvSpPr>
          <p:cNvPr id="3" name="Inhaltsplatzhalter 2">
            <a:extLst>
              <a:ext uri="{FF2B5EF4-FFF2-40B4-BE49-F238E27FC236}">
                <a16:creationId xmlns:a16="http://schemas.microsoft.com/office/drawing/2014/main" id="{D95482F8-A49C-4D6B-8C29-9BCFA7597CCE}"/>
              </a:ext>
            </a:extLst>
          </p:cNvPr>
          <p:cNvSpPr>
            <a:spLocks noGrp="1"/>
          </p:cNvSpPr>
          <p:nvPr>
            <p:ph idx="1"/>
          </p:nvPr>
        </p:nvSpPr>
        <p:spPr/>
        <p:txBody>
          <a:bodyPr/>
          <a:lstStyle/>
          <a:p>
            <a:pPr marL="342900" indent="-342900">
              <a:buFont typeface="Arial" panose="020B0604020202020204" pitchFamily="34" charset="0"/>
              <a:buChar char="•"/>
            </a:pPr>
            <a:r>
              <a:rPr lang="de-DE" b="1" dirty="0"/>
              <a:t>Vorbildwirkung</a:t>
            </a:r>
            <a:r>
              <a:rPr lang="de-DE" dirty="0"/>
              <a:t> der Kommune (Gebäude, Strom, Mobilität) </a:t>
            </a:r>
          </a:p>
          <a:p>
            <a:pPr marL="342900" indent="-342900">
              <a:buFont typeface="Arial" panose="020B0604020202020204" pitchFamily="34" charset="0"/>
              <a:buChar char="•"/>
            </a:pPr>
            <a:r>
              <a:rPr lang="de-DE" dirty="0"/>
              <a:t>An </a:t>
            </a:r>
            <a:r>
              <a:rPr lang="de-DE" b="1" dirty="0"/>
              <a:t>Wettbewerben</a:t>
            </a:r>
            <a:r>
              <a:rPr lang="de-DE" dirty="0"/>
              <a:t> teilnehmen (Solarpreis, Nachhaltigkeit, „</a:t>
            </a:r>
            <a:r>
              <a:rPr lang="de-DE" dirty="0" err="1"/>
              <a:t>Watt“bewerb</a:t>
            </a:r>
            <a:r>
              <a:rPr lang="de-DE" dirty="0"/>
              <a:t> o.a.)</a:t>
            </a:r>
          </a:p>
          <a:p>
            <a:pPr marL="342900" indent="-342900">
              <a:buFont typeface="Arial" panose="020B0604020202020204" pitchFamily="34" charset="0"/>
              <a:buChar char="•"/>
            </a:pPr>
            <a:r>
              <a:rPr lang="de-DE" b="1" dirty="0"/>
              <a:t>sich zertifizieren lassen</a:t>
            </a:r>
            <a:r>
              <a:rPr lang="de-DE" dirty="0"/>
              <a:t> (z.B. EEA = European Energy Award)</a:t>
            </a:r>
          </a:p>
          <a:p>
            <a:pPr marL="342900" indent="-342900">
              <a:buFont typeface="Arial" panose="020B0604020202020204" pitchFamily="34" charset="0"/>
              <a:buChar char="•"/>
            </a:pPr>
            <a:r>
              <a:rPr lang="de-DE" dirty="0"/>
              <a:t>Oder auch </a:t>
            </a:r>
            <a:r>
              <a:rPr lang="de-DE" b="1" dirty="0"/>
              <a:t>Festsetzungen in der Bauleitplanung</a:t>
            </a:r>
          </a:p>
          <a:p>
            <a:pPr marL="342900" indent="-342900">
              <a:buFont typeface="Arial" panose="020B0604020202020204" pitchFamily="34" charset="0"/>
              <a:buChar char="•"/>
            </a:pPr>
            <a:r>
              <a:rPr lang="de-DE" b="1" dirty="0"/>
              <a:t>…</a:t>
            </a:r>
          </a:p>
          <a:p>
            <a:pPr marL="342900" indent="-342900">
              <a:buFont typeface="Arial" panose="020B0604020202020204" pitchFamily="34" charset="0"/>
              <a:buChar char="•"/>
            </a:pPr>
            <a:endParaRPr lang="de-DE" b="1" dirty="0"/>
          </a:p>
        </p:txBody>
      </p:sp>
    </p:spTree>
    <p:extLst>
      <p:ext uri="{BB962C8B-B14F-4D97-AF65-F5344CB8AC3E}">
        <p14:creationId xmlns:p14="http://schemas.microsoft.com/office/powerpoint/2010/main" val="12897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www.energieland2050.de/wp-content/uploads/2016/04/bild_postkarte_wind.jpg"/>
          <p:cNvSpPr>
            <a:spLocks noChangeAspect="1" noChangeArrowheads="1"/>
          </p:cNvSpPr>
          <p:nvPr/>
        </p:nvSpPr>
        <p:spPr bwMode="auto">
          <a:xfrm>
            <a:off x="1259681" y="748904"/>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de-DE" sz="1350"/>
          </a:p>
        </p:txBody>
      </p:sp>
      <p:sp>
        <p:nvSpPr>
          <p:cNvPr id="1028" name="AutoShape 4" descr="http://www.energieland2050.de/wp-content/uploads/2016/04/bild_postkarte_wind.jpg"/>
          <p:cNvSpPr>
            <a:spLocks noChangeAspect="1" noChangeArrowheads="1"/>
          </p:cNvSpPr>
          <p:nvPr/>
        </p:nvSpPr>
        <p:spPr bwMode="auto">
          <a:xfrm>
            <a:off x="1259681" y="748904"/>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de-DE" sz="1350"/>
          </a:p>
        </p:txBody>
      </p:sp>
      <p:sp>
        <p:nvSpPr>
          <p:cNvPr id="1030" name="AutoShape 6" descr="http://www.energieland2050.de/wp-content/uploads/2016/04/bild_postkarte_wind.jpg"/>
          <p:cNvSpPr>
            <a:spLocks noChangeAspect="1" noChangeArrowheads="1"/>
          </p:cNvSpPr>
          <p:nvPr/>
        </p:nvSpPr>
        <p:spPr bwMode="auto">
          <a:xfrm>
            <a:off x="1259681" y="748904"/>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de-DE" sz="1350"/>
          </a:p>
        </p:txBody>
      </p:sp>
      <p:sp>
        <p:nvSpPr>
          <p:cNvPr id="1032" name="AutoShape 8" descr="http://www.energieland2050.de/wp-content/uploads/2016/04/bild_postkarte_wind.jpg"/>
          <p:cNvSpPr>
            <a:spLocks noChangeAspect="1" noChangeArrowheads="1"/>
          </p:cNvSpPr>
          <p:nvPr/>
        </p:nvSpPr>
        <p:spPr bwMode="auto">
          <a:xfrm>
            <a:off x="1259681" y="748904"/>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de-DE" sz="1350"/>
          </a:p>
        </p:txBody>
      </p:sp>
      <p:sp>
        <p:nvSpPr>
          <p:cNvPr id="8" name="Titel 1"/>
          <p:cNvSpPr txBox="1">
            <a:spLocks/>
          </p:cNvSpPr>
          <p:nvPr/>
        </p:nvSpPr>
        <p:spPr>
          <a:xfrm>
            <a:off x="215391" y="380156"/>
            <a:ext cx="7893893" cy="1617086"/>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de-DE" sz="2800" b="1" dirty="0">
                <a:solidFill>
                  <a:schemeClr val="accent2"/>
                </a:solidFill>
              </a:rPr>
              <a:t>Was kann die Kommune selbst anstoßen</a:t>
            </a:r>
          </a:p>
        </p:txBody>
      </p:sp>
      <p:pic>
        <p:nvPicPr>
          <p:cNvPr id="9" name="Grafik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69276" y="6236051"/>
            <a:ext cx="1267220" cy="505317"/>
          </a:xfrm>
          <a:prstGeom prst="rect">
            <a:avLst/>
          </a:prstGeom>
        </p:spPr>
      </p:pic>
      <p:pic>
        <p:nvPicPr>
          <p:cNvPr id="10" name="Grafik 9"/>
          <p:cNvPicPr>
            <a:picLocks noChangeAspect="1"/>
          </p:cNvPicPr>
          <p:nvPr/>
        </p:nvPicPr>
        <p:blipFill>
          <a:blip r:embed="rId4"/>
          <a:stretch>
            <a:fillRect/>
          </a:stretch>
        </p:blipFill>
        <p:spPr>
          <a:xfrm>
            <a:off x="6352673" y="-1166353"/>
            <a:ext cx="3531085" cy="2820327"/>
          </a:xfrm>
          <a:prstGeom prst="rect">
            <a:avLst/>
          </a:prstGeom>
        </p:spPr>
      </p:pic>
      <p:sp>
        <p:nvSpPr>
          <p:cNvPr id="3" name="Inhaltsplatzhalter 2">
            <a:extLst>
              <a:ext uri="{FF2B5EF4-FFF2-40B4-BE49-F238E27FC236}">
                <a16:creationId xmlns:a16="http://schemas.microsoft.com/office/drawing/2014/main" id="{D95482F8-A49C-4D6B-8C29-9BCFA7597CCE}"/>
              </a:ext>
            </a:extLst>
          </p:cNvPr>
          <p:cNvSpPr>
            <a:spLocks noGrp="1"/>
          </p:cNvSpPr>
          <p:nvPr>
            <p:ph idx="1"/>
          </p:nvPr>
        </p:nvSpPr>
        <p:spPr/>
        <p:txBody>
          <a:bodyPr/>
          <a:lstStyle/>
          <a:p>
            <a:r>
              <a:rPr lang="de-DE" b="1" dirty="0"/>
              <a:t>Sichtbar werden / Anreize setzen / Unternehmen und Private unterstützen</a:t>
            </a:r>
          </a:p>
        </p:txBody>
      </p:sp>
      <p:pic>
        <p:nvPicPr>
          <p:cNvPr id="13" name="Inhaltsplatzhalter 3">
            <a:extLst>
              <a:ext uri="{FF2B5EF4-FFF2-40B4-BE49-F238E27FC236}">
                <a16:creationId xmlns:a16="http://schemas.microsoft.com/office/drawing/2014/main" id="{7AC2E92A-C450-4ED5-AD50-C851181FB47A}"/>
              </a:ext>
            </a:extLst>
          </p:cNvPr>
          <p:cNvPicPr>
            <a:picLocks noChangeAspect="1"/>
          </p:cNvPicPr>
          <p:nvPr/>
        </p:nvPicPr>
        <p:blipFill>
          <a:blip r:embed="rId5"/>
          <a:stretch>
            <a:fillRect/>
          </a:stretch>
        </p:blipFill>
        <p:spPr>
          <a:xfrm>
            <a:off x="628650" y="3211021"/>
            <a:ext cx="3534608" cy="2530135"/>
          </a:xfrm>
          <a:prstGeom prst="rect">
            <a:avLst/>
          </a:prstGeom>
        </p:spPr>
      </p:pic>
      <p:pic>
        <p:nvPicPr>
          <p:cNvPr id="4" name="Grafik 3">
            <a:extLst>
              <a:ext uri="{FF2B5EF4-FFF2-40B4-BE49-F238E27FC236}">
                <a16:creationId xmlns:a16="http://schemas.microsoft.com/office/drawing/2014/main" id="{DBE6C39C-A952-4288-8C1D-A210F5E3383E}"/>
              </a:ext>
            </a:extLst>
          </p:cNvPr>
          <p:cNvPicPr>
            <a:picLocks noChangeAspect="1"/>
          </p:cNvPicPr>
          <p:nvPr/>
        </p:nvPicPr>
        <p:blipFill>
          <a:blip r:embed="rId6"/>
          <a:stretch>
            <a:fillRect/>
          </a:stretch>
        </p:blipFill>
        <p:spPr>
          <a:xfrm>
            <a:off x="4572000" y="2679944"/>
            <a:ext cx="3471665" cy="3178629"/>
          </a:xfrm>
          <a:prstGeom prst="rect">
            <a:avLst/>
          </a:prstGeom>
        </p:spPr>
      </p:pic>
    </p:spTree>
    <p:extLst>
      <p:ext uri="{BB962C8B-B14F-4D97-AF65-F5344CB8AC3E}">
        <p14:creationId xmlns:p14="http://schemas.microsoft.com/office/powerpoint/2010/main" val="2116266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e5a8f3-6742-42ba-9597-096f790789c6@kreis-steinfu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582665" cy="7106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el 1"/>
          <p:cNvSpPr txBox="1">
            <a:spLocks/>
          </p:cNvSpPr>
          <p:nvPr/>
        </p:nvSpPr>
        <p:spPr>
          <a:xfrm>
            <a:off x="3829858" y="1892039"/>
            <a:ext cx="6019800" cy="417703"/>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F57913"/>
              </a:buClr>
              <a:defRPr/>
            </a:pPr>
            <a:r>
              <a:rPr lang="de-DE" sz="3300" b="1" dirty="0">
                <a:solidFill>
                  <a:schemeClr val="accent2"/>
                </a:solidFill>
                <a:latin typeface="Verdana" panose="020B0604030504040204" pitchFamily="34" charset="0"/>
                <a:ea typeface="Verdana" panose="020B0604030504040204" pitchFamily="34" charset="0"/>
                <a:cs typeface="Verdana" panose="020B0604030504040204" pitchFamily="34" charset="0"/>
              </a:rPr>
              <a:t>Herzlichen Dank</a:t>
            </a:r>
          </a:p>
        </p:txBody>
      </p:sp>
      <p:pic>
        <p:nvPicPr>
          <p:cNvPr id="17" name="Grafik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330" y="2079171"/>
            <a:ext cx="6594934" cy="5272514"/>
          </a:xfrm>
          <a:prstGeom prst="rect">
            <a:avLst/>
          </a:prstGeom>
        </p:spPr>
      </p:pic>
      <p:sp>
        <p:nvSpPr>
          <p:cNvPr id="10" name="Textplatzhalter 3">
            <a:extLst>
              <a:ext uri="{FF2B5EF4-FFF2-40B4-BE49-F238E27FC236}">
                <a16:creationId xmlns:a16="http://schemas.microsoft.com/office/drawing/2014/main" id="{FEB2D973-76D3-4554-997D-AD5AE1841078}"/>
              </a:ext>
            </a:extLst>
          </p:cNvPr>
          <p:cNvSpPr txBox="1">
            <a:spLocks/>
          </p:cNvSpPr>
          <p:nvPr/>
        </p:nvSpPr>
        <p:spPr>
          <a:xfrm>
            <a:off x="4948165" y="4841295"/>
            <a:ext cx="4634500" cy="2387810"/>
          </a:xfrm>
          <a:prstGeom prst="rect">
            <a:avLst/>
          </a:prstGeom>
        </p:spPr>
        <p:txBody>
          <a:bodyPr/>
          <a:lstStyle>
            <a:lvl1pPr marL="474663" indent="-474663" algn="l" rtl="0" eaLnBrk="0" fontAlgn="base" hangingPunct="0">
              <a:spcBef>
                <a:spcPct val="20000"/>
              </a:spcBef>
              <a:spcAft>
                <a:spcPct val="0"/>
              </a:spcAft>
              <a:buClr>
                <a:srgbClr val="004F80"/>
              </a:buClr>
              <a:buSzPct val="80000"/>
              <a:buFont typeface="Wingdings" pitchFamily="2" charset="2"/>
              <a:buChar char="§"/>
              <a:defRPr sz="2400">
                <a:solidFill>
                  <a:srgbClr val="004F80"/>
                </a:solidFill>
                <a:latin typeface="BundesSerif Office" pitchFamily="18" charset="0"/>
                <a:ea typeface="+mn-ea"/>
                <a:cs typeface="+mn-cs"/>
              </a:defRPr>
            </a:lvl1pPr>
            <a:lvl2pPr marL="949325" indent="-284163" algn="l" rtl="0" eaLnBrk="0" fontAlgn="base" hangingPunct="0">
              <a:spcBef>
                <a:spcPct val="20000"/>
              </a:spcBef>
              <a:spcAft>
                <a:spcPct val="0"/>
              </a:spcAft>
              <a:buClr>
                <a:srgbClr val="004F80"/>
              </a:buClr>
              <a:buSzPct val="80000"/>
              <a:buFont typeface="Wingdings" pitchFamily="2" charset="2"/>
              <a:buChar char="§"/>
              <a:defRPr sz="2000">
                <a:solidFill>
                  <a:srgbClr val="004F80"/>
                </a:solidFill>
                <a:latin typeface="BundesSerif Office" pitchFamily="18" charset="0"/>
                <a:ea typeface="+mn-ea"/>
                <a:cs typeface="+mn-cs"/>
              </a:defRPr>
            </a:lvl2pPr>
            <a:lvl3pPr marL="1425575" indent="-284163" algn="l" rtl="0" eaLnBrk="0" fontAlgn="base" hangingPunct="0">
              <a:spcBef>
                <a:spcPct val="20000"/>
              </a:spcBef>
              <a:spcAft>
                <a:spcPct val="0"/>
              </a:spcAft>
              <a:buClr>
                <a:srgbClr val="004F80"/>
              </a:buClr>
              <a:buSzPct val="80000"/>
              <a:buFont typeface="Wingdings" pitchFamily="2" charset="2"/>
              <a:buChar char="§"/>
              <a:defRPr sz="1600">
                <a:solidFill>
                  <a:srgbClr val="004F80"/>
                </a:solidFill>
                <a:latin typeface="BundesSerif Office" pitchFamily="18" charset="0"/>
                <a:ea typeface="+mn-ea"/>
                <a:cs typeface="+mn-cs"/>
              </a:defRPr>
            </a:lvl3pPr>
            <a:lvl4pPr marL="1941513" indent="-228600" algn="l" rtl="0" eaLnBrk="0" fontAlgn="base" hangingPunct="0">
              <a:spcBef>
                <a:spcPct val="20000"/>
              </a:spcBef>
              <a:spcAft>
                <a:spcPct val="0"/>
              </a:spcAft>
              <a:buClr>
                <a:srgbClr val="004F80"/>
              </a:buClr>
              <a:buSzPct val="80000"/>
              <a:buFont typeface="Wingdings" pitchFamily="2" charset="2"/>
              <a:buChar char="§"/>
              <a:defRPr sz="1600">
                <a:solidFill>
                  <a:srgbClr val="004F80"/>
                </a:solidFill>
                <a:latin typeface="BundesSerif Office" pitchFamily="18" charset="0"/>
                <a:ea typeface="+mn-ea"/>
                <a:cs typeface="+mn-cs"/>
              </a:defRPr>
            </a:lvl4pPr>
            <a:lvl5pPr marL="2360613" indent="-228600" algn="l" rtl="0" eaLnBrk="0" fontAlgn="base" hangingPunct="0">
              <a:spcBef>
                <a:spcPct val="20000"/>
              </a:spcBef>
              <a:spcAft>
                <a:spcPct val="0"/>
              </a:spcAft>
              <a:buClr>
                <a:srgbClr val="004F80"/>
              </a:buClr>
              <a:buSzPct val="80000"/>
              <a:buFont typeface="Wingdings" pitchFamily="2" charset="2"/>
              <a:buChar char="§"/>
              <a:defRPr sz="1600">
                <a:solidFill>
                  <a:srgbClr val="004F80"/>
                </a:solidFill>
                <a:latin typeface="BundesSerif Office" pitchFamily="18" charset="0"/>
                <a:ea typeface="+mn-ea"/>
                <a:cs typeface="+mn-cs"/>
              </a:defRPr>
            </a:lvl5pPr>
            <a:lvl6pPr marL="2817813" indent="-228600" algn="l" rtl="0" fontAlgn="base">
              <a:spcBef>
                <a:spcPct val="20000"/>
              </a:spcBef>
              <a:spcAft>
                <a:spcPct val="0"/>
              </a:spcAft>
              <a:buClr>
                <a:srgbClr val="FF0000"/>
              </a:buClr>
              <a:buSzPct val="80000"/>
              <a:buFont typeface="Times" charset="0"/>
              <a:buChar char="•"/>
              <a:defRPr sz="1600">
                <a:solidFill>
                  <a:srgbClr val="1E3E5A"/>
                </a:solidFill>
                <a:latin typeface="+mn-lt"/>
                <a:ea typeface="+mn-ea"/>
                <a:cs typeface="+mn-cs"/>
              </a:defRPr>
            </a:lvl6pPr>
            <a:lvl7pPr marL="3275013" indent="-228600" algn="l" rtl="0" fontAlgn="base">
              <a:spcBef>
                <a:spcPct val="20000"/>
              </a:spcBef>
              <a:spcAft>
                <a:spcPct val="0"/>
              </a:spcAft>
              <a:buClr>
                <a:srgbClr val="FF0000"/>
              </a:buClr>
              <a:buSzPct val="80000"/>
              <a:buFont typeface="Times" charset="0"/>
              <a:buChar char="•"/>
              <a:defRPr sz="1600">
                <a:solidFill>
                  <a:srgbClr val="1E3E5A"/>
                </a:solidFill>
                <a:latin typeface="+mn-lt"/>
                <a:ea typeface="+mn-ea"/>
                <a:cs typeface="+mn-cs"/>
              </a:defRPr>
            </a:lvl7pPr>
            <a:lvl8pPr marL="3732213" indent="-228600" algn="l" rtl="0" fontAlgn="base">
              <a:spcBef>
                <a:spcPct val="20000"/>
              </a:spcBef>
              <a:spcAft>
                <a:spcPct val="0"/>
              </a:spcAft>
              <a:buClr>
                <a:srgbClr val="FF0000"/>
              </a:buClr>
              <a:buSzPct val="80000"/>
              <a:buFont typeface="Times" charset="0"/>
              <a:buChar char="•"/>
              <a:defRPr sz="1600">
                <a:solidFill>
                  <a:srgbClr val="1E3E5A"/>
                </a:solidFill>
                <a:latin typeface="+mn-lt"/>
                <a:ea typeface="+mn-ea"/>
                <a:cs typeface="+mn-cs"/>
              </a:defRPr>
            </a:lvl8pPr>
            <a:lvl9pPr marL="4189413" indent="-228600" algn="l" rtl="0" fontAlgn="base">
              <a:spcBef>
                <a:spcPct val="20000"/>
              </a:spcBef>
              <a:spcAft>
                <a:spcPct val="0"/>
              </a:spcAft>
              <a:buClr>
                <a:srgbClr val="FF0000"/>
              </a:buClr>
              <a:buSzPct val="80000"/>
              <a:buFont typeface="Times" charset="0"/>
              <a:buChar char="•"/>
              <a:defRPr sz="1600">
                <a:solidFill>
                  <a:srgbClr val="1E3E5A"/>
                </a:solidFill>
                <a:latin typeface="+mn-lt"/>
                <a:ea typeface="+mn-ea"/>
                <a:cs typeface="+mn-cs"/>
              </a:defRPr>
            </a:lvl9pPr>
          </a:lstStyle>
          <a:p>
            <a:pPr marL="0" indent="0">
              <a:buNone/>
            </a:pPr>
            <a:endParaRPr lang="de-DE" sz="2000" i="1" dirty="0">
              <a:solidFill>
                <a:srgbClr val="FF0000"/>
              </a:solidFill>
              <a:latin typeface="Arial" charset="0"/>
              <a:ea typeface="ＭＳ Ｐゴシック" pitchFamily="34" charset="-128"/>
            </a:endParaRPr>
          </a:p>
          <a:p>
            <a:pPr marL="0" indent="0">
              <a:buNone/>
            </a:pPr>
            <a:r>
              <a:rPr lang="de-DE" sz="2000" i="1" dirty="0">
                <a:solidFill>
                  <a:schemeClr val="accent2"/>
                </a:solidFill>
                <a:latin typeface="Arial" charset="0"/>
                <a:ea typeface="ＭＳ Ｐゴシック" pitchFamily="34" charset="-128"/>
              </a:rPr>
              <a:t>silke.wesselmann@kreis-steinfurt.de</a:t>
            </a:r>
          </a:p>
          <a:p>
            <a:pPr marL="0" indent="0">
              <a:buNone/>
            </a:pPr>
            <a:r>
              <a:rPr lang="de-DE" sz="2000" i="1" dirty="0">
                <a:solidFill>
                  <a:schemeClr val="accent2"/>
                </a:solidFill>
                <a:latin typeface="Arial" charset="0"/>
                <a:ea typeface="ＭＳ Ｐゴシック" pitchFamily="34" charset="-128"/>
                <a:hlinkClick r:id="rId5">
                  <a:extLst>
                    <a:ext uri="{A12FA001-AC4F-418D-AE19-62706E023703}">
                      <ahyp:hlinkClr xmlns:ahyp="http://schemas.microsoft.com/office/drawing/2018/hyperlinkcolor" val="tx"/>
                    </a:ext>
                  </a:extLst>
                </a:hlinkClick>
              </a:rPr>
              <a:t>www.kreis-steinfurt.de</a:t>
            </a:r>
          </a:p>
          <a:p>
            <a:pPr marL="0" indent="0">
              <a:buNone/>
            </a:pPr>
            <a:r>
              <a:rPr lang="de-DE" sz="2000" i="1" dirty="0">
                <a:solidFill>
                  <a:schemeClr val="accent2"/>
                </a:solidFill>
                <a:latin typeface="Arial" charset="0"/>
                <a:ea typeface="ＭＳ Ｐゴシック" pitchFamily="34" charset="-128"/>
                <a:hlinkClick r:id="" action="ppaction://noaction">
                  <a:extLst>
                    <a:ext uri="{A12FA001-AC4F-418D-AE19-62706E023703}">
                      <ahyp:hlinkClr xmlns:ahyp="http://schemas.microsoft.com/office/drawing/2018/hyperlinkcolor" val="tx"/>
                    </a:ext>
                  </a:extLst>
                </a:hlinkClick>
              </a:rPr>
              <a:t>www.energieland2050.de</a:t>
            </a:r>
          </a:p>
          <a:p>
            <a:pPr marL="0" indent="0">
              <a:buNone/>
            </a:pPr>
            <a:endParaRPr lang="de-DE" sz="2000" i="1" kern="0" dirty="0">
              <a:solidFill>
                <a:srgbClr val="FF0000"/>
              </a:solidFill>
            </a:endParaRPr>
          </a:p>
        </p:txBody>
      </p:sp>
      <p:pic>
        <p:nvPicPr>
          <p:cNvPr id="9" name="Grafik 8">
            <a:extLst>
              <a:ext uri="{FF2B5EF4-FFF2-40B4-BE49-F238E27FC236}">
                <a16:creationId xmlns:a16="http://schemas.microsoft.com/office/drawing/2014/main" id="{ED27C070-2F72-48FC-9FE1-86BD933006B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69276" y="6236051"/>
            <a:ext cx="1267220" cy="505317"/>
          </a:xfrm>
          <a:prstGeom prst="rect">
            <a:avLst/>
          </a:prstGeom>
        </p:spPr>
      </p:pic>
    </p:spTree>
    <p:extLst>
      <p:ext uri="{BB962C8B-B14F-4D97-AF65-F5344CB8AC3E}">
        <p14:creationId xmlns:p14="http://schemas.microsoft.com/office/powerpoint/2010/main" val="595420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374937" y="2591977"/>
            <a:ext cx="9635063" cy="55693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de-DE" sz="2800" b="1" dirty="0">
                <a:solidFill>
                  <a:schemeClr val="bg1"/>
                </a:solidFill>
              </a:rPr>
              <a:t>Unsere 3 Zielgruppen</a:t>
            </a:r>
          </a:p>
        </p:txBody>
      </p:sp>
    </p:spTree>
    <p:extLst>
      <p:ext uri="{BB962C8B-B14F-4D97-AF65-F5344CB8AC3E}">
        <p14:creationId xmlns:p14="http://schemas.microsoft.com/office/powerpoint/2010/main" val="343102452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DD99F86F-7A40-4886-9A5C-FDEA19BF52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67436"/>
            <a:ext cx="9144000" cy="5391106"/>
          </a:xfrm>
          <a:prstGeom prst="rect">
            <a:avLst/>
          </a:prstGeom>
        </p:spPr>
      </p:pic>
      <p:sp>
        <p:nvSpPr>
          <p:cNvPr id="22" name="Titel 1"/>
          <p:cNvSpPr txBox="1">
            <a:spLocks/>
          </p:cNvSpPr>
          <p:nvPr/>
        </p:nvSpPr>
        <p:spPr>
          <a:xfrm>
            <a:off x="179512" y="404664"/>
            <a:ext cx="9345612" cy="647700"/>
          </a:xfrm>
          <a:prstGeom prst="rect">
            <a:avLst/>
          </a:prstGeom>
        </p:spPr>
        <p:txBody>
          <a:bodyPr lIns="91434" tIns="45717" rIns="91434" bIns="45717" anchor="ctr"/>
          <a:lstStyle/>
          <a:p>
            <a:pPr defTabSz="914306">
              <a:defRPr/>
            </a:pPr>
            <a:r>
              <a:rPr lang="de-DE" sz="2800" b="1" dirty="0">
                <a:solidFill>
                  <a:srgbClr val="EF6D00"/>
                </a:solidFill>
                <a:latin typeface="Verdana" panose="020B0604030504040204" pitchFamily="34" charset="0"/>
                <a:ea typeface="Verdana" panose="020B0604030504040204" pitchFamily="34" charset="0"/>
                <a:cs typeface="Verdana" panose="020B0604030504040204" pitchFamily="34" charset="0"/>
              </a:rPr>
              <a:t>Regionale Unternehmen</a:t>
            </a:r>
          </a:p>
        </p:txBody>
      </p:sp>
      <p:sp>
        <p:nvSpPr>
          <p:cNvPr id="24" name="Titel 1"/>
          <p:cNvSpPr txBox="1">
            <a:spLocks/>
          </p:cNvSpPr>
          <p:nvPr/>
        </p:nvSpPr>
        <p:spPr>
          <a:xfrm>
            <a:off x="3452302" y="2922104"/>
            <a:ext cx="6606124" cy="3960440"/>
          </a:xfrm>
          <a:prstGeom prst="rect">
            <a:avLst/>
          </a:prstGeom>
          <a:solidFill>
            <a:schemeClr val="bg1">
              <a:lumMod val="50000"/>
              <a:alpha val="38039"/>
            </a:schemeClr>
          </a:solidFill>
        </p:spPr>
        <p:txBody>
          <a:bodyPr lIns="91434" tIns="45717" rIns="91434" bIns="45717" anchor="ctr">
            <a:normAutofit fontScale="97500"/>
          </a:bodyPr>
          <a:lstStyle/>
          <a:p>
            <a:pPr marL="571500" indent="-571500" defTabSz="914306">
              <a:lnSpc>
                <a:spcPct val="150000"/>
              </a:lnSpc>
              <a:buFont typeface="Arial" panose="020B0604020202020204" pitchFamily="34" charset="0"/>
              <a:buChar char="•"/>
              <a:defRPr/>
            </a:pPr>
            <a:r>
              <a:rPr lang="de-DE" sz="2400" dirty="0">
                <a:solidFill>
                  <a:schemeClr val="bg1"/>
                </a:solidFill>
                <a:latin typeface="Verdana" panose="020B0604030504040204" pitchFamily="34" charset="0"/>
                <a:ea typeface="Verdana" panose="020B0604030504040204" pitchFamily="34" charset="0"/>
                <a:cs typeface="Verdana" panose="020B0604030504040204" pitchFamily="34" charset="0"/>
              </a:rPr>
              <a:t>Netzwerk</a:t>
            </a:r>
          </a:p>
          <a:p>
            <a:pPr marL="571500" indent="-571500" defTabSz="914306">
              <a:lnSpc>
                <a:spcPct val="150000"/>
              </a:lnSpc>
              <a:buFont typeface="Arial" panose="020B0604020202020204" pitchFamily="34" charset="0"/>
              <a:buChar char="•"/>
              <a:defRPr/>
            </a:pPr>
            <a:r>
              <a:rPr lang="de-DE" sz="2400" dirty="0">
                <a:solidFill>
                  <a:schemeClr val="bg1"/>
                </a:solidFill>
                <a:latin typeface="Verdana" panose="020B0604030504040204" pitchFamily="34" charset="0"/>
                <a:ea typeface="Verdana" panose="020B0604030504040204" pitchFamily="34" charset="0"/>
                <a:cs typeface="Verdana" panose="020B0604030504040204" pitchFamily="34" charset="0"/>
              </a:rPr>
              <a:t>Arbeitsgruppen</a:t>
            </a:r>
          </a:p>
          <a:p>
            <a:pPr marL="571500" indent="-571500" defTabSz="914306">
              <a:lnSpc>
                <a:spcPct val="150000"/>
              </a:lnSpc>
              <a:buFont typeface="Arial" panose="020B0604020202020204" pitchFamily="34" charset="0"/>
              <a:buChar char="•"/>
              <a:defRPr/>
            </a:pPr>
            <a:r>
              <a:rPr lang="de-DE" sz="2400" dirty="0">
                <a:solidFill>
                  <a:schemeClr val="bg1"/>
                </a:solidFill>
                <a:latin typeface="Verdana" panose="020B0604030504040204" pitchFamily="34" charset="0"/>
                <a:ea typeface="Verdana" panose="020B0604030504040204" pitchFamily="34" charset="0"/>
                <a:cs typeface="Verdana" panose="020B0604030504040204" pitchFamily="34" charset="0"/>
              </a:rPr>
              <a:t>Transfer / Veranstaltungen</a:t>
            </a:r>
          </a:p>
          <a:p>
            <a:pPr marL="571500" indent="-571500" defTabSz="914306">
              <a:lnSpc>
                <a:spcPct val="150000"/>
              </a:lnSpc>
              <a:buFont typeface="Arial" panose="020B0604020202020204" pitchFamily="34" charset="0"/>
              <a:buChar char="•"/>
              <a:defRPr/>
            </a:pPr>
            <a:r>
              <a:rPr lang="de-DE" sz="2400" dirty="0">
                <a:solidFill>
                  <a:schemeClr val="bg1"/>
                </a:solidFill>
                <a:latin typeface="Verdana" panose="020B0604030504040204" pitchFamily="34" charset="0"/>
                <a:ea typeface="Verdana" panose="020B0604030504040204" pitchFamily="34" charset="0"/>
                <a:cs typeface="Verdana" panose="020B0604030504040204" pitchFamily="34" charset="0"/>
              </a:rPr>
              <a:t>Zertifizierung / Beratermarke</a:t>
            </a:r>
          </a:p>
          <a:p>
            <a:pPr marL="571500" indent="-571500" defTabSz="914306">
              <a:lnSpc>
                <a:spcPct val="150000"/>
              </a:lnSpc>
              <a:buFont typeface="Arial" panose="020B0604020202020204" pitchFamily="34" charset="0"/>
              <a:buChar char="•"/>
              <a:defRPr/>
            </a:pPr>
            <a:r>
              <a:rPr lang="de-DE" sz="2400" dirty="0">
                <a:solidFill>
                  <a:schemeClr val="bg1"/>
                </a:solidFill>
                <a:latin typeface="Verdana" panose="020B0604030504040204" pitchFamily="34" charset="0"/>
                <a:ea typeface="Verdana" panose="020B0604030504040204" pitchFamily="34" charset="0"/>
                <a:cs typeface="Verdana" panose="020B0604030504040204" pitchFamily="34" charset="0"/>
              </a:rPr>
              <a:t>Qualifikation / Fortbildung</a:t>
            </a:r>
          </a:p>
          <a:p>
            <a:pPr marL="571500" indent="-571500" defTabSz="914306">
              <a:lnSpc>
                <a:spcPct val="150000"/>
              </a:lnSpc>
              <a:buFont typeface="Arial" panose="020B0604020202020204" pitchFamily="34" charset="0"/>
              <a:buChar char="•"/>
              <a:defRPr/>
            </a:pPr>
            <a:r>
              <a:rPr lang="de-DE" sz="2400" dirty="0">
                <a:solidFill>
                  <a:schemeClr val="bg1"/>
                </a:solidFill>
                <a:latin typeface="Verdana" panose="020B0604030504040204" pitchFamily="34" charset="0"/>
                <a:ea typeface="Verdana" panose="020B0604030504040204" pitchFamily="34" charset="0"/>
                <a:cs typeface="Verdana" panose="020B0604030504040204" pitchFamily="34" charset="0"/>
              </a:rPr>
              <a:t>(Forschungs-) Projekte</a:t>
            </a:r>
          </a:p>
        </p:txBody>
      </p:sp>
      <p:pic>
        <p:nvPicPr>
          <p:cNvPr id="25" name="Picture 2" descr="S:\KST-ST\Agenda21\MA\Agenda-Team-Ordner\Vorlagen\Logos\energieland2050\neue Version 2016\Neue Logos 2016\Unternehmernetzwerk im energieland2050\e2050_unternehmernetzwerk_orange_gruen.jpg"/>
          <p:cNvPicPr>
            <a:picLocks noChangeAspect="1" noChangeArrowheads="1"/>
          </p:cNvPicPr>
          <p:nvPr/>
        </p:nvPicPr>
        <p:blipFill>
          <a:blip r:embed="rId4" cstate="print">
            <a:clrChange>
              <a:clrFrom>
                <a:srgbClr val="FFFFFE"/>
              </a:clrFrom>
              <a:clrTo>
                <a:srgbClr val="FFFFFE">
                  <a:alpha val="0"/>
                </a:srgbClr>
              </a:clrTo>
            </a:clrChange>
          </a:blip>
          <a:srcRect/>
          <a:stretch>
            <a:fillRect/>
          </a:stretch>
        </p:blipFill>
        <p:spPr bwMode="auto">
          <a:xfrm>
            <a:off x="5724128" y="144074"/>
            <a:ext cx="3240360" cy="1323362"/>
          </a:xfrm>
          <a:prstGeom prst="rect">
            <a:avLst/>
          </a:prstGeom>
          <a:noFill/>
        </p:spPr>
      </p:pic>
    </p:spTree>
    <p:extLst>
      <p:ext uri="{BB962C8B-B14F-4D97-AF65-F5344CB8AC3E}">
        <p14:creationId xmlns:p14="http://schemas.microsoft.com/office/powerpoint/2010/main" val="1884292898"/>
      </p:ext>
    </p:extLst>
  </p:cSld>
  <p:clrMapOvr>
    <a:masterClrMapping/>
  </p:clrMapOvr>
  <p:transition advClick="0" advTm="20000"/>
</p:sld>
</file>

<file path=ppt/theme/theme1.xml><?xml version="1.0" encoding="utf-8"?>
<a:theme xmlns:a="http://schemas.openxmlformats.org/drawingml/2006/main" name="Designvorlage energieland2050e.V.">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signvorlage energieland2050e.V." id="{31FD9B46-8024-4BA0-82A4-C1220ECFBA79}" vid="{358D0597-741B-4899-82A4-4CEF47C56A82}"/>
    </a:ext>
  </a:extLst>
</a:theme>
</file>

<file path=ppt/theme/theme2.xml><?xml version="1.0" encoding="utf-8"?>
<a:theme xmlns:a="http://schemas.openxmlformats.org/drawingml/2006/main" name="1_Designvorlage energieland2050e.V.">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signvorlage energieland2050e.V." id="{31FD9B46-8024-4BA0-82A4-C1220ECFBA79}" vid="{358D0597-741B-4899-82A4-4CEF47C56A82}"/>
    </a:ext>
  </a:extLst>
</a:theme>
</file>

<file path=ppt/theme/theme3.xml><?xml version="1.0" encoding="utf-8"?>
<a:theme xmlns:a="http://schemas.openxmlformats.org/drawingml/2006/main" name="2_Designvorlage energieland2050e.V.">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signvorlage energieland2050e.V." id="{31FD9B46-8024-4BA0-82A4-C1220ECFBA79}" vid="{358D0597-741B-4899-82A4-4CEF47C56A82}"/>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1928</Words>
  <Application>Microsoft Office PowerPoint</Application>
  <PresentationFormat>Bildschirmpräsentation (4:3)</PresentationFormat>
  <Paragraphs>480</Paragraphs>
  <Slides>74</Slides>
  <Notes>47</Notes>
  <HiddenSlides>1</HiddenSlides>
  <MMClips>0</MMClips>
  <ScaleCrop>false</ScaleCrop>
  <HeadingPairs>
    <vt:vector size="6" baseType="variant">
      <vt:variant>
        <vt:lpstr>Verwendete Schriftarten</vt:lpstr>
      </vt:variant>
      <vt:variant>
        <vt:i4>14</vt:i4>
      </vt:variant>
      <vt:variant>
        <vt:lpstr>Design</vt:lpstr>
      </vt:variant>
      <vt:variant>
        <vt:i4>3</vt:i4>
      </vt:variant>
      <vt:variant>
        <vt:lpstr>Folientitel</vt:lpstr>
      </vt:variant>
      <vt:variant>
        <vt:i4>74</vt:i4>
      </vt:variant>
    </vt:vector>
  </HeadingPairs>
  <TitlesOfParts>
    <vt:vector size="91" baseType="lpstr">
      <vt:lpstr>ＭＳ Ｐゴシック</vt:lpstr>
      <vt:lpstr>Arial</vt:lpstr>
      <vt:lpstr>BundesSerif Office</vt:lpstr>
      <vt:lpstr>Calibri</vt:lpstr>
      <vt:lpstr>Calibri Light</vt:lpstr>
      <vt:lpstr>Gill Sans</vt:lpstr>
      <vt:lpstr>Lucida Grande</vt:lpstr>
      <vt:lpstr>Mangal</vt:lpstr>
      <vt:lpstr>StarSymbol</vt:lpstr>
      <vt:lpstr>Symbol</vt:lpstr>
      <vt:lpstr>Times New Roman</vt:lpstr>
      <vt:lpstr>Verdana</vt:lpstr>
      <vt:lpstr>Verdana Bold</vt:lpstr>
      <vt:lpstr>Wingdings</vt:lpstr>
      <vt:lpstr>Designvorlage energieland2050e.V.</vt:lpstr>
      <vt:lpstr>1_Designvorlage energieland2050e.V.</vt:lpstr>
      <vt:lpstr>2_Designvorlage energieland2050e.V.</vt:lpstr>
      <vt:lpstr>PowerPoint-Präsentation</vt:lpstr>
      <vt:lpstr>PowerPoint-Präsentation</vt:lpstr>
      <vt:lpstr>Kommunale Handlungsmöglichkeiten zum Ausbau Erneuerbarer Energie</vt:lpstr>
      <vt:lpstr>Unser Weg…1999 …2021……….. …2050 </vt:lpstr>
      <vt:lpstr>Strukturelle Einbindung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Kreis Steinfurt - Land der Bürgerwindpioniere</vt:lpstr>
      <vt:lpstr>Kreis Steinfurt – bekannt für erfolgreichen Bürgerwind </vt:lpstr>
      <vt:lpstr>PowerPoint-Präsentation</vt:lpstr>
      <vt:lpstr>PowerPoint-Präsentation</vt:lpstr>
      <vt:lpstr>Leitlinien Bürgerwind</vt:lpstr>
      <vt:lpstr>Bürgerwindpraktiker  beraten bei der Gründung  von Bürgerwindparks</vt:lpstr>
      <vt:lpstr>PowerPoint-Präsentation</vt:lpstr>
      <vt:lpstr>PowerPoint-Präsentation</vt:lpstr>
      <vt:lpstr>PowerPoint-Präsentation</vt:lpstr>
      <vt:lpstr>PowerPoint-Präsentation</vt:lpstr>
      <vt:lpstr>PowerPoint-Präsentation</vt:lpstr>
      <vt:lpstr>Ladesäulenkonzept / E-Mobilität </vt:lpstr>
      <vt:lpstr>Servicestelle Sonnenenergie</vt:lpstr>
      <vt:lpstr>Potenziale Sonnenenergie  24 + 1 Einzelsteckbriefe</vt:lpstr>
      <vt:lpstr>Solardachkataster  (plus Gründach) </vt:lpstr>
      <vt:lpstr>PowerPoint-Präsentation</vt:lpstr>
      <vt:lpstr>Kampagne  Haus-zu-Haus-Beratung</vt:lpstr>
      <vt:lpstr>PowerPoint-Präsentation</vt:lpstr>
      <vt:lpstr>PowerPoint-Präsentation</vt:lpstr>
      <vt:lpstr>Energetisches Quartiersmanagement</vt:lpstr>
      <vt:lpstr>Wie wollen wir wohnen?</vt:lpstr>
      <vt:lpstr>PowerPoint-Präsentation</vt:lpstr>
      <vt:lpstr>PowerPoint-Präsentation</vt:lpstr>
      <vt:lpstr>PowerPoint-Präsentation</vt:lpstr>
      <vt:lpstr>regionale Projekte direkt finanziell unterstützen über den CO2-Kompensationsfonds </vt:lpstr>
      <vt:lpstr>Crowdfunding für regionale Projekte Beispiel LK München</vt:lpstr>
      <vt:lpstr>Teilhabe ermöglichen –Bürgerenergiegenossenschaft (in Gründung) </vt:lpstr>
      <vt:lpstr>PowerPoint-Präsentation</vt:lpstr>
      <vt:lpstr>PowerPoint-Präsentation</vt:lpstr>
      <vt:lpstr>PowerPoint-Präsentation</vt:lpstr>
      <vt:lpstr>PowerPoint-Präsentation</vt:lpstr>
      <vt:lpstr>PowerPoint-Präsentation</vt:lpstr>
      <vt:lpstr>PowerPoint-Präsentation</vt:lpstr>
      <vt:lpstr>Masterplan Ziele (2013) </vt:lpstr>
      <vt:lpstr>Neu seit Juni 2021:  </vt:lpstr>
      <vt:lpstr>Potenziale für Erneuerbare &amp; Effizienz</vt:lpstr>
      <vt:lpstr>Wo stehen wir? </vt:lpstr>
      <vt:lpstr>PowerPoint-Präsentation</vt:lpstr>
      <vt:lpstr>PowerPoint-Präsentation</vt:lpstr>
      <vt:lpstr>PowerPoint-Präsentation</vt:lpstr>
      <vt:lpstr>PowerPoint-Präsentation</vt:lpstr>
      <vt:lpstr>Kreis: hat die Erstellung von 15 Klimaschutzkonzepten gefördert und koordiniert</vt:lpstr>
      <vt:lpstr>Masterplan / Klimaschutzkonzept / </vt:lpstr>
      <vt:lpstr>Entwicklung der EE – auf Kurs?</vt:lpstr>
      <vt:lpstr>Thematische Pläne / Studien</vt:lpstr>
      <vt:lpstr>PowerPoint-Präsentation</vt:lpstr>
      <vt:lpstr>Fördermittel von Bund und Land v.a. Kommunalrichtlinie</vt:lpstr>
      <vt:lpstr>Kreis koordiniert Fördermittel- antrag für seine Kommunen</vt:lpstr>
      <vt:lpstr>PowerPoint-Präsentation</vt:lpstr>
      <vt:lpstr>PowerPoint-Präsentation</vt:lpstr>
      <vt:lpstr>Breite Öffentlichkeitsarbeit ist wichtig</vt:lpstr>
      <vt:lpstr>Kreis koordiniert Bildungsprojekte</vt:lpstr>
      <vt:lpstr>Klimaschutzsymposium  26.10. / 16.30 Uhr im  Ballenlager Greven / per stream</vt:lpstr>
      <vt:lpstr>PowerPoint-Präsentation</vt:lpstr>
      <vt:lpstr>PowerPoint-Präsentation</vt:lpstr>
      <vt:lpstr>Das energieland2050-Team  </vt:lpstr>
      <vt:lpstr>PowerPoint-Präsentation</vt:lpstr>
      <vt:lpstr>PowerPoint-Präsentation</vt:lpstr>
      <vt:lpstr>PowerPoint-Präsentation</vt:lpstr>
      <vt:lpstr>PowerPoint-Präsentation</vt:lpstr>
      <vt:lpstr>PowerPoint-Präsentation</vt:lpstr>
    </vt:vector>
  </TitlesOfParts>
  <Company>Kreis Steinfurt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b601485</dc:creator>
  <cp:lastModifiedBy>Silke Wesselmann</cp:lastModifiedBy>
  <cp:revision>309</cp:revision>
  <cp:lastPrinted>2018-04-17T09:33:06Z</cp:lastPrinted>
  <dcterms:created xsi:type="dcterms:W3CDTF">2017-08-25T11:52:40Z</dcterms:created>
  <dcterms:modified xsi:type="dcterms:W3CDTF">2021-10-24T17:14:29Z</dcterms:modified>
</cp:coreProperties>
</file>